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D5FC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1" autoAdjust="0"/>
    <p:restoredTop sz="85942"/>
  </p:normalViewPr>
  <p:slideViewPr>
    <p:cSldViewPr>
      <p:cViewPr varScale="1">
        <p:scale>
          <a:sx n="72" d="100"/>
          <a:sy n="72" d="100"/>
        </p:scale>
        <p:origin x="208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19106</TotalTime>
  <Words>4554</Words>
  <Application>Microsoft Macintosh PowerPoint</Application>
  <PresentationFormat>On-screen Show (4:3)</PresentationFormat>
  <Paragraphs>850</Paragraphs>
  <Slides>89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標楷體</vt:lpstr>
      <vt:lpstr>標楷體</vt:lpstr>
      <vt:lpstr>Arial</vt:lpstr>
      <vt:lpstr>Calibri</vt:lpstr>
      <vt:lpstr>Courier</vt:lpstr>
      <vt:lpstr>Office 佈景主題</vt:lpstr>
      <vt:lpstr>資料探勘  (Data Mining)</vt:lpstr>
      <vt:lpstr>PowerPoint Presentation</vt:lpstr>
      <vt:lpstr>PowerPoint Presentation</vt:lpstr>
      <vt:lpstr>PowerPoint Presentation</vt:lpstr>
      <vt:lpstr>Foundations of Data Mining  in Python</vt:lpstr>
      <vt:lpstr>Outline</vt:lpstr>
      <vt:lpstr>Python Ecosystem for Data Science</vt:lpstr>
      <vt:lpstr>Python Ecosystem for Data Science</vt:lpstr>
      <vt:lpstr>The Quant Finance PyData Stack</vt:lpstr>
      <vt:lpstr>Python</vt:lpstr>
      <vt:lpstr>Python is an  interpreted,  object-oriented,  high-level  programming language  with  dynamic semantics.</vt:lpstr>
      <vt:lpstr>Google Colab</vt:lpstr>
      <vt:lpstr>PowerPoint Presentation</vt:lpstr>
      <vt:lpstr>Numpy</vt:lpstr>
      <vt:lpstr>Python matplotlib</vt:lpstr>
      <vt:lpstr>Python Pandas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PowerPoint Presentation</vt:lpstr>
      <vt:lpstr>Python Programming</vt:lpstr>
      <vt:lpstr>PowerPoint Presentation</vt:lpstr>
      <vt:lpstr>Python Fiddle</vt:lpstr>
      <vt:lpstr>Text input and output</vt:lpstr>
      <vt:lpstr>Python in Google Colab</vt:lpstr>
      <vt:lpstr>Text input and output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def Functions</vt:lpstr>
      <vt:lpstr>Lists []</vt:lpstr>
      <vt:lpstr>Tuples ()</vt:lpstr>
      <vt:lpstr>Dictionary {key : value}</vt:lpstr>
      <vt:lpstr>Sets {}</vt:lpstr>
      <vt:lpstr>File Input / Output</vt:lpstr>
      <vt:lpstr>File Input / Output</vt:lpstr>
      <vt:lpstr>try except finally</vt:lpstr>
      <vt:lpstr>class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1170</cp:revision>
  <cp:lastPrinted>2020-12-29T15:27:37Z</cp:lastPrinted>
  <dcterms:created xsi:type="dcterms:W3CDTF">2011-02-14T23:24:00Z</dcterms:created>
  <dcterms:modified xsi:type="dcterms:W3CDTF">2021-03-09T00:14:26Z</dcterms:modified>
  <cp:category/>
</cp:coreProperties>
</file>