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diagrams/colors12.xml" ContentType="application/vnd.openxmlformats-officedocument.drawingml.diagramColors+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diagrams/colors10.xml" ContentType="application/vnd.openxmlformats-officedocument.drawingml.diagramColor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quickStyle12.xml" ContentType="application/vnd.openxmlformats-officedocument.drawingml.diagramStyl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diagrams/layout12.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diagrams/layout11.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2"/>
  </p:notesMasterIdLst>
  <p:handoutMasterIdLst>
    <p:handoutMasterId r:id="rId53"/>
  </p:handoutMasterIdLst>
  <p:sldIdLst>
    <p:sldId id="256" r:id="rId2"/>
    <p:sldId id="257" r:id="rId3"/>
    <p:sldId id="259" r:id="rId4"/>
    <p:sldId id="258" r:id="rId5"/>
    <p:sldId id="260" r:id="rId6"/>
    <p:sldId id="306" r:id="rId7"/>
    <p:sldId id="307" r:id="rId8"/>
    <p:sldId id="262" r:id="rId9"/>
    <p:sldId id="291" r:id="rId10"/>
    <p:sldId id="263" r:id="rId11"/>
    <p:sldId id="308" r:id="rId12"/>
    <p:sldId id="309" r:id="rId13"/>
    <p:sldId id="292" r:id="rId14"/>
    <p:sldId id="264" r:id="rId15"/>
    <p:sldId id="310" r:id="rId16"/>
    <p:sldId id="266" r:id="rId17"/>
    <p:sldId id="311" r:id="rId18"/>
    <p:sldId id="261" r:id="rId19"/>
    <p:sldId id="295" r:id="rId20"/>
    <p:sldId id="272" r:id="rId21"/>
    <p:sldId id="273" r:id="rId22"/>
    <p:sldId id="278" r:id="rId23"/>
    <p:sldId id="279" r:id="rId24"/>
    <p:sldId id="312" r:id="rId25"/>
    <p:sldId id="327" r:id="rId26"/>
    <p:sldId id="276" r:id="rId27"/>
    <p:sldId id="328" r:id="rId28"/>
    <p:sldId id="284" r:id="rId29"/>
    <p:sldId id="314" r:id="rId30"/>
    <p:sldId id="313" r:id="rId31"/>
    <p:sldId id="315" r:id="rId32"/>
    <p:sldId id="296" r:id="rId33"/>
    <p:sldId id="297" r:id="rId34"/>
    <p:sldId id="298" r:id="rId35"/>
    <p:sldId id="299" r:id="rId36"/>
    <p:sldId id="300" r:id="rId37"/>
    <p:sldId id="301" r:id="rId38"/>
    <p:sldId id="316" r:id="rId39"/>
    <p:sldId id="317" r:id="rId40"/>
    <p:sldId id="318" r:id="rId41"/>
    <p:sldId id="319" r:id="rId42"/>
    <p:sldId id="320" r:id="rId43"/>
    <p:sldId id="322" r:id="rId44"/>
    <p:sldId id="323" r:id="rId45"/>
    <p:sldId id="324" r:id="rId46"/>
    <p:sldId id="321" r:id="rId47"/>
    <p:sldId id="329" r:id="rId48"/>
    <p:sldId id="326" r:id="rId49"/>
    <p:sldId id="304" r:id="rId50"/>
    <p:sldId id="305" r:id="rId51"/>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CCECFF"/>
    <a:srgbClr val="FFFF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164" y="-13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_rels/drawing2.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C578F7-271A-4E34-9C6D-4AE632D5A67B}" type="doc">
      <dgm:prSet loTypeId="urn:microsoft.com/office/officeart/2005/8/layout/list1" loCatId="list" qsTypeId="urn:microsoft.com/office/officeart/2005/8/quickstyle/simple2" qsCatId="simple" csTypeId="urn:microsoft.com/office/officeart/2005/8/colors/colorful3" csCatId="colorful" phldr="1"/>
      <dgm:spPr/>
      <dgm:t>
        <a:bodyPr/>
        <a:lstStyle/>
        <a:p>
          <a:endParaRPr lang="zh-TW" altLang="en-US"/>
        </a:p>
      </dgm:t>
    </dgm:pt>
    <dgm:pt modelId="{5BB54B97-3BF8-4467-B597-829358B8FABC}">
      <dgm:prSet phldrT="[文字]"/>
      <dgm:spPr/>
      <dgm:t>
        <a:bodyPr/>
        <a:lstStyle/>
        <a:p>
          <a:r>
            <a:rPr lang="zh-TW" altLang="en-US" dirty="0" smtClean="0">
              <a:latin typeface="標楷體" pitchFamily="65" charset="-120"/>
              <a:ea typeface="標楷體" pitchFamily="65" charset="-120"/>
            </a:rPr>
            <a:t>使用資訊系統的後果與責任</a:t>
          </a:r>
          <a:endParaRPr lang="zh-TW" altLang="en-US" dirty="0">
            <a:latin typeface="標楷體" pitchFamily="65" charset="-120"/>
            <a:ea typeface="標楷體" pitchFamily="65" charset="-120"/>
          </a:endParaRPr>
        </a:p>
      </dgm:t>
    </dgm:pt>
    <dgm:pt modelId="{A0FCB0E9-673A-47D3-B281-A4AFFFE773A4}" type="parTrans" cxnId="{75260425-8782-4AD3-8741-2D08BFDA81B0}">
      <dgm:prSet/>
      <dgm:spPr/>
      <dgm:t>
        <a:bodyPr/>
        <a:lstStyle/>
        <a:p>
          <a:endParaRPr lang="zh-TW" altLang="en-US"/>
        </a:p>
      </dgm:t>
    </dgm:pt>
    <dgm:pt modelId="{489EDBCC-30CA-44CC-B55E-6508DAB2FCB6}" type="sibTrans" cxnId="{75260425-8782-4AD3-8741-2D08BFDA81B0}">
      <dgm:prSet/>
      <dgm:spPr/>
      <dgm:t>
        <a:bodyPr/>
        <a:lstStyle/>
        <a:p>
          <a:endParaRPr lang="zh-TW" altLang="en-US"/>
        </a:p>
      </dgm:t>
    </dgm:pt>
    <dgm:pt modelId="{AE9AD115-16DB-482A-A376-A8966E0D3DA1}">
      <dgm:prSet phldrT="[文字]"/>
      <dgm:spPr/>
      <dgm:t>
        <a:bodyPr/>
        <a:lstStyle/>
        <a:p>
          <a:r>
            <a:rPr lang="zh-TW" altLang="en-US" dirty="0" smtClean="0">
              <a:latin typeface="標楷體" pitchFamily="65" charset="-120"/>
              <a:ea typeface="標楷體" pitchFamily="65" charset="-120"/>
            </a:rPr>
            <a:t>建立保護個人和社會的安全</a:t>
          </a:r>
          <a:endParaRPr lang="zh-TW" altLang="en-US" dirty="0">
            <a:latin typeface="標楷體" pitchFamily="65" charset="-120"/>
            <a:ea typeface="標楷體" pitchFamily="65" charset="-120"/>
          </a:endParaRPr>
        </a:p>
      </dgm:t>
    </dgm:pt>
    <dgm:pt modelId="{68BAC668-7237-476E-9C08-E17108B7A4DE}" type="parTrans" cxnId="{EE36B631-1EC1-456E-9045-BADA242C914A}">
      <dgm:prSet/>
      <dgm:spPr/>
      <dgm:t>
        <a:bodyPr/>
        <a:lstStyle/>
        <a:p>
          <a:endParaRPr lang="zh-TW" altLang="en-US"/>
        </a:p>
      </dgm:t>
    </dgm:pt>
    <dgm:pt modelId="{82741CBE-DADA-4D98-8E94-CED29443140B}" type="sibTrans" cxnId="{EE36B631-1EC1-456E-9045-BADA242C914A}">
      <dgm:prSet/>
      <dgm:spPr/>
      <dgm:t>
        <a:bodyPr/>
        <a:lstStyle/>
        <a:p>
          <a:endParaRPr lang="zh-TW" altLang="en-US"/>
        </a:p>
      </dgm:t>
    </dgm:pt>
    <dgm:pt modelId="{51529CAA-D2FA-4CFA-B8A6-9E2E91CD98F5}">
      <dgm:prSet phldrT="[文字]"/>
      <dgm:spPr/>
      <dgm:t>
        <a:bodyPr/>
        <a:lstStyle/>
        <a:p>
          <a:r>
            <a:rPr lang="zh-TW" altLang="en-US" dirty="0" smtClean="0">
              <a:latin typeface="標楷體" pitchFamily="65" charset="-120"/>
              <a:ea typeface="標楷體" pitchFamily="65" charset="-120"/>
            </a:rPr>
            <a:t>保存資訊社會的價值及制度</a:t>
          </a:r>
          <a:endParaRPr lang="zh-TW" altLang="en-US" dirty="0">
            <a:latin typeface="標楷體" pitchFamily="65" charset="-120"/>
            <a:ea typeface="標楷體" pitchFamily="65" charset="-120"/>
          </a:endParaRPr>
        </a:p>
      </dgm:t>
    </dgm:pt>
    <dgm:pt modelId="{966B6522-6EA1-4B66-BCD9-A6A6B068112C}" type="parTrans" cxnId="{FA72BA6C-D597-4FA2-B968-E3BB7D19C220}">
      <dgm:prSet/>
      <dgm:spPr/>
      <dgm:t>
        <a:bodyPr/>
        <a:lstStyle/>
        <a:p>
          <a:endParaRPr lang="zh-TW" altLang="en-US"/>
        </a:p>
      </dgm:t>
    </dgm:pt>
    <dgm:pt modelId="{8B45239D-2DE4-4B1D-96D1-1574C06A18AC}" type="sibTrans" cxnId="{FA72BA6C-D597-4FA2-B968-E3BB7D19C220}">
      <dgm:prSet/>
      <dgm:spPr/>
      <dgm:t>
        <a:bodyPr/>
        <a:lstStyle/>
        <a:p>
          <a:endParaRPr lang="zh-TW" altLang="en-US"/>
        </a:p>
      </dgm:t>
    </dgm:pt>
    <dgm:pt modelId="{B25D7C7B-2F36-44DB-A0CD-34C8B6F878FD}" type="pres">
      <dgm:prSet presAssocID="{6FC578F7-271A-4E34-9C6D-4AE632D5A67B}" presName="linear" presStyleCnt="0">
        <dgm:presLayoutVars>
          <dgm:dir/>
          <dgm:animLvl val="lvl"/>
          <dgm:resizeHandles val="exact"/>
        </dgm:presLayoutVars>
      </dgm:prSet>
      <dgm:spPr/>
      <dgm:t>
        <a:bodyPr/>
        <a:lstStyle/>
        <a:p>
          <a:endParaRPr lang="zh-TW" altLang="en-US"/>
        </a:p>
      </dgm:t>
    </dgm:pt>
    <dgm:pt modelId="{AE50CC1C-5523-4213-831E-D57BF9FBAFB2}" type="pres">
      <dgm:prSet presAssocID="{5BB54B97-3BF8-4467-B597-829358B8FABC}" presName="parentLin" presStyleCnt="0"/>
      <dgm:spPr/>
    </dgm:pt>
    <dgm:pt modelId="{5FD69C34-0A2A-4BC4-ACAE-26263C6C0B29}" type="pres">
      <dgm:prSet presAssocID="{5BB54B97-3BF8-4467-B597-829358B8FABC}" presName="parentLeftMargin" presStyleLbl="node1" presStyleIdx="0" presStyleCnt="3"/>
      <dgm:spPr/>
      <dgm:t>
        <a:bodyPr/>
        <a:lstStyle/>
        <a:p>
          <a:endParaRPr lang="zh-TW" altLang="en-US"/>
        </a:p>
      </dgm:t>
    </dgm:pt>
    <dgm:pt modelId="{DAD2BB71-C23A-476B-BABC-9E541355C90E}" type="pres">
      <dgm:prSet presAssocID="{5BB54B97-3BF8-4467-B597-829358B8FABC}" presName="parentText" presStyleLbl="node1" presStyleIdx="0" presStyleCnt="3">
        <dgm:presLayoutVars>
          <dgm:chMax val="0"/>
          <dgm:bulletEnabled val="1"/>
        </dgm:presLayoutVars>
      </dgm:prSet>
      <dgm:spPr/>
      <dgm:t>
        <a:bodyPr/>
        <a:lstStyle/>
        <a:p>
          <a:endParaRPr lang="zh-TW" altLang="en-US"/>
        </a:p>
      </dgm:t>
    </dgm:pt>
    <dgm:pt modelId="{F5897DD0-1D3B-4D19-957F-6C3D8D6D0A5F}" type="pres">
      <dgm:prSet presAssocID="{5BB54B97-3BF8-4467-B597-829358B8FABC}" presName="negativeSpace" presStyleCnt="0"/>
      <dgm:spPr/>
    </dgm:pt>
    <dgm:pt modelId="{4C3DF5A0-E371-4509-BB73-BF1496F5A5D0}" type="pres">
      <dgm:prSet presAssocID="{5BB54B97-3BF8-4467-B597-829358B8FABC}" presName="childText" presStyleLbl="conFgAcc1" presStyleIdx="0" presStyleCnt="3">
        <dgm:presLayoutVars>
          <dgm:bulletEnabled val="1"/>
        </dgm:presLayoutVars>
      </dgm:prSet>
      <dgm:spPr/>
    </dgm:pt>
    <dgm:pt modelId="{9873DF1A-F6DC-4E94-B62B-33E8006C87D1}" type="pres">
      <dgm:prSet presAssocID="{489EDBCC-30CA-44CC-B55E-6508DAB2FCB6}" presName="spaceBetweenRectangles" presStyleCnt="0"/>
      <dgm:spPr/>
    </dgm:pt>
    <dgm:pt modelId="{49514A31-7427-4965-8F32-3CDC7A50D69C}" type="pres">
      <dgm:prSet presAssocID="{AE9AD115-16DB-482A-A376-A8966E0D3DA1}" presName="parentLin" presStyleCnt="0"/>
      <dgm:spPr/>
    </dgm:pt>
    <dgm:pt modelId="{656A0E06-8185-4819-B3AF-375CCBB3710A}" type="pres">
      <dgm:prSet presAssocID="{AE9AD115-16DB-482A-A376-A8966E0D3DA1}" presName="parentLeftMargin" presStyleLbl="node1" presStyleIdx="0" presStyleCnt="3"/>
      <dgm:spPr/>
      <dgm:t>
        <a:bodyPr/>
        <a:lstStyle/>
        <a:p>
          <a:endParaRPr lang="zh-TW" altLang="en-US"/>
        </a:p>
      </dgm:t>
    </dgm:pt>
    <dgm:pt modelId="{CCBC1C56-E3D5-4680-A268-6D5A277BDFB2}" type="pres">
      <dgm:prSet presAssocID="{AE9AD115-16DB-482A-A376-A8966E0D3DA1}" presName="parentText" presStyleLbl="node1" presStyleIdx="1" presStyleCnt="3">
        <dgm:presLayoutVars>
          <dgm:chMax val="0"/>
          <dgm:bulletEnabled val="1"/>
        </dgm:presLayoutVars>
      </dgm:prSet>
      <dgm:spPr/>
      <dgm:t>
        <a:bodyPr/>
        <a:lstStyle/>
        <a:p>
          <a:endParaRPr lang="zh-TW" altLang="en-US"/>
        </a:p>
      </dgm:t>
    </dgm:pt>
    <dgm:pt modelId="{2E83CB57-D0B4-406C-97E3-912DBF5A3F8B}" type="pres">
      <dgm:prSet presAssocID="{AE9AD115-16DB-482A-A376-A8966E0D3DA1}" presName="negativeSpace" presStyleCnt="0"/>
      <dgm:spPr/>
    </dgm:pt>
    <dgm:pt modelId="{57B0B0CB-27D6-4763-9DC8-4C3EF0227E43}" type="pres">
      <dgm:prSet presAssocID="{AE9AD115-16DB-482A-A376-A8966E0D3DA1}" presName="childText" presStyleLbl="conFgAcc1" presStyleIdx="1" presStyleCnt="3">
        <dgm:presLayoutVars>
          <dgm:bulletEnabled val="1"/>
        </dgm:presLayoutVars>
      </dgm:prSet>
      <dgm:spPr/>
    </dgm:pt>
    <dgm:pt modelId="{0739558E-7C36-42AD-BB6C-A65D25FC829C}" type="pres">
      <dgm:prSet presAssocID="{82741CBE-DADA-4D98-8E94-CED29443140B}" presName="spaceBetweenRectangles" presStyleCnt="0"/>
      <dgm:spPr/>
    </dgm:pt>
    <dgm:pt modelId="{0E05ACF5-F0B4-4034-AE8A-A258F0541CFE}" type="pres">
      <dgm:prSet presAssocID="{51529CAA-D2FA-4CFA-B8A6-9E2E91CD98F5}" presName="parentLin" presStyleCnt="0"/>
      <dgm:spPr/>
    </dgm:pt>
    <dgm:pt modelId="{F16A0EBD-82CE-49CB-80DF-45DA735EDBA2}" type="pres">
      <dgm:prSet presAssocID="{51529CAA-D2FA-4CFA-B8A6-9E2E91CD98F5}" presName="parentLeftMargin" presStyleLbl="node1" presStyleIdx="1" presStyleCnt="3"/>
      <dgm:spPr/>
      <dgm:t>
        <a:bodyPr/>
        <a:lstStyle/>
        <a:p>
          <a:endParaRPr lang="zh-TW" altLang="en-US"/>
        </a:p>
      </dgm:t>
    </dgm:pt>
    <dgm:pt modelId="{1DB9C1D5-6020-4433-9229-794009325CDD}" type="pres">
      <dgm:prSet presAssocID="{51529CAA-D2FA-4CFA-B8A6-9E2E91CD98F5}" presName="parentText" presStyleLbl="node1" presStyleIdx="2" presStyleCnt="3">
        <dgm:presLayoutVars>
          <dgm:chMax val="0"/>
          <dgm:bulletEnabled val="1"/>
        </dgm:presLayoutVars>
      </dgm:prSet>
      <dgm:spPr/>
      <dgm:t>
        <a:bodyPr/>
        <a:lstStyle/>
        <a:p>
          <a:endParaRPr lang="zh-TW" altLang="en-US"/>
        </a:p>
      </dgm:t>
    </dgm:pt>
    <dgm:pt modelId="{EA740672-AFA9-415F-8512-49DB819669F7}" type="pres">
      <dgm:prSet presAssocID="{51529CAA-D2FA-4CFA-B8A6-9E2E91CD98F5}" presName="negativeSpace" presStyleCnt="0"/>
      <dgm:spPr/>
    </dgm:pt>
    <dgm:pt modelId="{B74F34D5-240F-4571-B71D-A95E89997120}" type="pres">
      <dgm:prSet presAssocID="{51529CAA-D2FA-4CFA-B8A6-9E2E91CD98F5}" presName="childText" presStyleLbl="conFgAcc1" presStyleIdx="2" presStyleCnt="3">
        <dgm:presLayoutVars>
          <dgm:bulletEnabled val="1"/>
        </dgm:presLayoutVars>
      </dgm:prSet>
      <dgm:spPr/>
    </dgm:pt>
  </dgm:ptLst>
  <dgm:cxnLst>
    <dgm:cxn modelId="{08D6A334-B7F2-4129-A0AC-5D4D491F3980}" type="presOf" srcId="{AE9AD115-16DB-482A-A376-A8966E0D3DA1}" destId="{656A0E06-8185-4819-B3AF-375CCBB3710A}" srcOrd="0" destOrd="0" presId="urn:microsoft.com/office/officeart/2005/8/layout/list1"/>
    <dgm:cxn modelId="{537A0D7C-1426-4FB3-A453-7054E3E899A5}" type="presOf" srcId="{5BB54B97-3BF8-4467-B597-829358B8FABC}" destId="{5FD69C34-0A2A-4BC4-ACAE-26263C6C0B29}" srcOrd="0" destOrd="0" presId="urn:microsoft.com/office/officeart/2005/8/layout/list1"/>
    <dgm:cxn modelId="{EE36B631-1EC1-456E-9045-BADA242C914A}" srcId="{6FC578F7-271A-4E34-9C6D-4AE632D5A67B}" destId="{AE9AD115-16DB-482A-A376-A8966E0D3DA1}" srcOrd="1" destOrd="0" parTransId="{68BAC668-7237-476E-9C08-E17108B7A4DE}" sibTransId="{82741CBE-DADA-4D98-8E94-CED29443140B}"/>
    <dgm:cxn modelId="{75260425-8782-4AD3-8741-2D08BFDA81B0}" srcId="{6FC578F7-271A-4E34-9C6D-4AE632D5A67B}" destId="{5BB54B97-3BF8-4467-B597-829358B8FABC}" srcOrd="0" destOrd="0" parTransId="{A0FCB0E9-673A-47D3-B281-A4AFFFE773A4}" sibTransId="{489EDBCC-30CA-44CC-B55E-6508DAB2FCB6}"/>
    <dgm:cxn modelId="{F1DDD86D-2372-42C3-B900-ECBCA74E6ED9}" type="presOf" srcId="{5BB54B97-3BF8-4467-B597-829358B8FABC}" destId="{DAD2BB71-C23A-476B-BABC-9E541355C90E}" srcOrd="1" destOrd="0" presId="urn:microsoft.com/office/officeart/2005/8/layout/list1"/>
    <dgm:cxn modelId="{0C102708-A22B-4454-9EDA-2F7CC46404D0}" type="presOf" srcId="{AE9AD115-16DB-482A-A376-A8966E0D3DA1}" destId="{CCBC1C56-E3D5-4680-A268-6D5A277BDFB2}" srcOrd="1" destOrd="0" presId="urn:microsoft.com/office/officeart/2005/8/layout/list1"/>
    <dgm:cxn modelId="{8C073E44-8EE2-458C-BF97-F5DDCC2CB15D}" type="presOf" srcId="{51529CAA-D2FA-4CFA-B8A6-9E2E91CD98F5}" destId="{F16A0EBD-82CE-49CB-80DF-45DA735EDBA2}" srcOrd="0" destOrd="0" presId="urn:microsoft.com/office/officeart/2005/8/layout/list1"/>
    <dgm:cxn modelId="{889805B9-9E60-4718-A178-E26C867CD702}" type="presOf" srcId="{6FC578F7-271A-4E34-9C6D-4AE632D5A67B}" destId="{B25D7C7B-2F36-44DB-A0CD-34C8B6F878FD}" srcOrd="0" destOrd="0" presId="urn:microsoft.com/office/officeart/2005/8/layout/list1"/>
    <dgm:cxn modelId="{FA72BA6C-D597-4FA2-B968-E3BB7D19C220}" srcId="{6FC578F7-271A-4E34-9C6D-4AE632D5A67B}" destId="{51529CAA-D2FA-4CFA-B8A6-9E2E91CD98F5}" srcOrd="2" destOrd="0" parTransId="{966B6522-6EA1-4B66-BCD9-A6A6B068112C}" sibTransId="{8B45239D-2DE4-4B1D-96D1-1574C06A18AC}"/>
    <dgm:cxn modelId="{01FFFD4F-390D-4D10-A1BB-A819DA25E5FF}" type="presOf" srcId="{51529CAA-D2FA-4CFA-B8A6-9E2E91CD98F5}" destId="{1DB9C1D5-6020-4433-9229-794009325CDD}" srcOrd="1" destOrd="0" presId="urn:microsoft.com/office/officeart/2005/8/layout/list1"/>
    <dgm:cxn modelId="{5AE7CBD5-35BD-4DA6-9259-6A6AF1E63A5E}" type="presParOf" srcId="{B25D7C7B-2F36-44DB-A0CD-34C8B6F878FD}" destId="{AE50CC1C-5523-4213-831E-D57BF9FBAFB2}" srcOrd="0" destOrd="0" presId="urn:microsoft.com/office/officeart/2005/8/layout/list1"/>
    <dgm:cxn modelId="{2B90C203-656E-42BD-9260-2F4713786FEF}" type="presParOf" srcId="{AE50CC1C-5523-4213-831E-D57BF9FBAFB2}" destId="{5FD69C34-0A2A-4BC4-ACAE-26263C6C0B29}" srcOrd="0" destOrd="0" presId="urn:microsoft.com/office/officeart/2005/8/layout/list1"/>
    <dgm:cxn modelId="{735B6BDE-C6BD-4EFA-A0A5-5C67C302CC06}" type="presParOf" srcId="{AE50CC1C-5523-4213-831E-D57BF9FBAFB2}" destId="{DAD2BB71-C23A-476B-BABC-9E541355C90E}" srcOrd="1" destOrd="0" presId="urn:microsoft.com/office/officeart/2005/8/layout/list1"/>
    <dgm:cxn modelId="{C136983C-756F-49DE-A003-4E6565A01935}" type="presParOf" srcId="{B25D7C7B-2F36-44DB-A0CD-34C8B6F878FD}" destId="{F5897DD0-1D3B-4D19-957F-6C3D8D6D0A5F}" srcOrd="1" destOrd="0" presId="urn:microsoft.com/office/officeart/2005/8/layout/list1"/>
    <dgm:cxn modelId="{D216B7C6-F125-474A-815E-24B0290B365C}" type="presParOf" srcId="{B25D7C7B-2F36-44DB-A0CD-34C8B6F878FD}" destId="{4C3DF5A0-E371-4509-BB73-BF1496F5A5D0}" srcOrd="2" destOrd="0" presId="urn:microsoft.com/office/officeart/2005/8/layout/list1"/>
    <dgm:cxn modelId="{A32FF6DC-4941-446F-B157-9B5EEE2ED2AD}" type="presParOf" srcId="{B25D7C7B-2F36-44DB-A0CD-34C8B6F878FD}" destId="{9873DF1A-F6DC-4E94-B62B-33E8006C87D1}" srcOrd="3" destOrd="0" presId="urn:microsoft.com/office/officeart/2005/8/layout/list1"/>
    <dgm:cxn modelId="{B9C39B57-D94D-4644-914F-7E481A7B0126}" type="presParOf" srcId="{B25D7C7B-2F36-44DB-A0CD-34C8B6F878FD}" destId="{49514A31-7427-4965-8F32-3CDC7A50D69C}" srcOrd="4" destOrd="0" presId="urn:microsoft.com/office/officeart/2005/8/layout/list1"/>
    <dgm:cxn modelId="{AA5F1134-9B36-47E3-A06B-5475063F86D3}" type="presParOf" srcId="{49514A31-7427-4965-8F32-3CDC7A50D69C}" destId="{656A0E06-8185-4819-B3AF-375CCBB3710A}" srcOrd="0" destOrd="0" presId="urn:microsoft.com/office/officeart/2005/8/layout/list1"/>
    <dgm:cxn modelId="{FAE529D0-7597-471F-93BB-4C63684757A3}" type="presParOf" srcId="{49514A31-7427-4965-8F32-3CDC7A50D69C}" destId="{CCBC1C56-E3D5-4680-A268-6D5A277BDFB2}" srcOrd="1" destOrd="0" presId="urn:microsoft.com/office/officeart/2005/8/layout/list1"/>
    <dgm:cxn modelId="{67CFA3ED-8BFD-41B2-A7BF-C72154C21487}" type="presParOf" srcId="{B25D7C7B-2F36-44DB-A0CD-34C8B6F878FD}" destId="{2E83CB57-D0B4-406C-97E3-912DBF5A3F8B}" srcOrd="5" destOrd="0" presId="urn:microsoft.com/office/officeart/2005/8/layout/list1"/>
    <dgm:cxn modelId="{02433680-22D9-4549-968D-8D9787768FA8}" type="presParOf" srcId="{B25D7C7B-2F36-44DB-A0CD-34C8B6F878FD}" destId="{57B0B0CB-27D6-4763-9DC8-4C3EF0227E43}" srcOrd="6" destOrd="0" presId="urn:microsoft.com/office/officeart/2005/8/layout/list1"/>
    <dgm:cxn modelId="{FD261FE4-FB76-4C1C-8390-B2D659115DAB}" type="presParOf" srcId="{B25D7C7B-2F36-44DB-A0CD-34C8B6F878FD}" destId="{0739558E-7C36-42AD-BB6C-A65D25FC829C}" srcOrd="7" destOrd="0" presId="urn:microsoft.com/office/officeart/2005/8/layout/list1"/>
    <dgm:cxn modelId="{5F47BA6B-4A67-4FBC-BA7F-EC2833B0C2F4}" type="presParOf" srcId="{B25D7C7B-2F36-44DB-A0CD-34C8B6F878FD}" destId="{0E05ACF5-F0B4-4034-AE8A-A258F0541CFE}" srcOrd="8" destOrd="0" presId="urn:microsoft.com/office/officeart/2005/8/layout/list1"/>
    <dgm:cxn modelId="{11FA4266-DEAD-4CE7-A76E-4D9CC1681F20}" type="presParOf" srcId="{0E05ACF5-F0B4-4034-AE8A-A258F0541CFE}" destId="{F16A0EBD-82CE-49CB-80DF-45DA735EDBA2}" srcOrd="0" destOrd="0" presId="urn:microsoft.com/office/officeart/2005/8/layout/list1"/>
    <dgm:cxn modelId="{5817A8C8-9DA7-4421-818C-360E53AFB8DB}" type="presParOf" srcId="{0E05ACF5-F0B4-4034-AE8A-A258F0541CFE}" destId="{1DB9C1D5-6020-4433-9229-794009325CDD}" srcOrd="1" destOrd="0" presId="urn:microsoft.com/office/officeart/2005/8/layout/list1"/>
    <dgm:cxn modelId="{099460F3-39CF-4885-9C55-140AF1FC2E83}" type="presParOf" srcId="{B25D7C7B-2F36-44DB-A0CD-34C8B6F878FD}" destId="{EA740672-AFA9-415F-8512-49DB819669F7}" srcOrd="9" destOrd="0" presId="urn:microsoft.com/office/officeart/2005/8/layout/list1"/>
    <dgm:cxn modelId="{F0D12C79-6E9F-43FC-B638-036E2C82D95A}" type="presParOf" srcId="{B25D7C7B-2F36-44DB-A0CD-34C8B6F878FD}" destId="{B74F34D5-240F-4571-B71D-A95E89997120}" srcOrd="10"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2F88AE0-7ECA-462F-B180-3F6EAD5C7448}" type="doc">
      <dgm:prSet loTypeId="urn:microsoft.com/office/officeart/2005/8/layout/list1" loCatId="list" qsTypeId="urn:microsoft.com/office/officeart/2005/8/quickstyle/simple2" qsCatId="simple" csTypeId="urn:microsoft.com/office/officeart/2005/8/colors/colorful1#7" csCatId="colorful" phldr="1"/>
      <dgm:spPr/>
      <dgm:t>
        <a:bodyPr/>
        <a:lstStyle/>
        <a:p>
          <a:endParaRPr lang="zh-TW" altLang="en-US"/>
        </a:p>
      </dgm:t>
    </dgm:pt>
    <dgm:pt modelId="{C4ED8B03-65F5-40C6-BC9B-5FC42E2EB1A9}">
      <dgm:prSet phldrT="[文字]" custT="1"/>
      <dgm:spPr/>
      <dgm:t>
        <a:bodyPr/>
        <a:lstStyle/>
        <a:p>
          <a:r>
            <a:rPr lang="zh-TW" altLang="en-US" sz="2400" dirty="0" smtClean="0">
              <a:latin typeface="標楷體" pitchFamily="65" charset="-120"/>
              <a:ea typeface="標楷體" pitchFamily="65" charset="-120"/>
            </a:rPr>
            <a:t>電腦犯罪與濫用</a:t>
          </a:r>
          <a:endParaRPr lang="zh-TW" altLang="en-US" sz="2400" dirty="0">
            <a:latin typeface="標楷體" pitchFamily="65" charset="-120"/>
            <a:ea typeface="標楷體" pitchFamily="65" charset="-120"/>
          </a:endParaRPr>
        </a:p>
      </dgm:t>
    </dgm:pt>
    <dgm:pt modelId="{C06C27B0-22FA-4F9A-BB85-3E916EA761CE}" type="parTrans" cxnId="{20580CAE-02A4-40F8-843F-768A4D0138B8}">
      <dgm:prSet/>
      <dgm:spPr/>
      <dgm:t>
        <a:bodyPr/>
        <a:lstStyle/>
        <a:p>
          <a:endParaRPr lang="zh-TW" altLang="en-US"/>
        </a:p>
      </dgm:t>
    </dgm:pt>
    <dgm:pt modelId="{FDFCA0C1-0479-445E-A913-0B6A52A58632}" type="sibTrans" cxnId="{20580CAE-02A4-40F8-843F-768A4D0138B8}">
      <dgm:prSet/>
      <dgm:spPr/>
      <dgm:t>
        <a:bodyPr/>
        <a:lstStyle/>
        <a:p>
          <a:endParaRPr lang="zh-TW" altLang="en-US"/>
        </a:p>
      </dgm:t>
    </dgm:pt>
    <dgm:pt modelId="{22B0648F-D781-478A-B3F0-E7A3DAA9051D}">
      <dgm:prSet phldrT="[文字]" custT="1"/>
      <dgm:spPr/>
      <dgm:t>
        <a:bodyPr/>
        <a:lstStyle/>
        <a:p>
          <a:r>
            <a:rPr lang="zh-TW" altLang="en-US" sz="2400" dirty="0" smtClean="0">
              <a:latin typeface="標楷體" pitchFamily="65" charset="-120"/>
              <a:ea typeface="標楷體" pitchFamily="65" charset="-120"/>
            </a:rPr>
            <a:t>就業：科技與再造使得職位逐漸流失</a:t>
          </a:r>
          <a:endParaRPr lang="zh-TW" altLang="en-US" sz="2400" dirty="0">
            <a:latin typeface="標楷體" pitchFamily="65" charset="-120"/>
            <a:ea typeface="標楷體" pitchFamily="65" charset="-120"/>
          </a:endParaRPr>
        </a:p>
      </dgm:t>
    </dgm:pt>
    <dgm:pt modelId="{A25B4B41-3271-474F-A2FF-2C038486AB74}" type="parTrans" cxnId="{F5334C17-06DC-4354-82BD-8B5145BD01A6}">
      <dgm:prSet/>
      <dgm:spPr/>
      <dgm:t>
        <a:bodyPr/>
        <a:lstStyle/>
        <a:p>
          <a:endParaRPr lang="zh-TW" altLang="en-US"/>
        </a:p>
      </dgm:t>
    </dgm:pt>
    <dgm:pt modelId="{EE0E3448-25ED-4530-92C7-3855EA00686D}" type="sibTrans" cxnId="{F5334C17-06DC-4354-82BD-8B5145BD01A6}">
      <dgm:prSet/>
      <dgm:spPr/>
      <dgm:t>
        <a:bodyPr/>
        <a:lstStyle/>
        <a:p>
          <a:endParaRPr lang="zh-TW" altLang="en-US"/>
        </a:p>
      </dgm:t>
    </dgm:pt>
    <dgm:pt modelId="{3228E613-C78C-498F-9E7D-5FBA5AB71B2A}">
      <dgm:prSet phldrT="[文字]" custT="1"/>
      <dgm:spPr/>
      <dgm:t>
        <a:bodyPr/>
        <a:lstStyle/>
        <a:p>
          <a:r>
            <a:rPr lang="zh-TW" altLang="en-US" sz="2400" dirty="0" smtClean="0">
              <a:latin typeface="標楷體" pitchFamily="65" charset="-120"/>
              <a:ea typeface="標楷體" pitchFamily="65" charset="-120"/>
            </a:rPr>
            <a:t>公平與使用權：增加種族與社會階級的不協調</a:t>
          </a:r>
          <a:endParaRPr lang="zh-TW" altLang="en-US" sz="2400" dirty="0">
            <a:latin typeface="標楷體" pitchFamily="65" charset="-120"/>
            <a:ea typeface="標楷體" pitchFamily="65" charset="-120"/>
          </a:endParaRPr>
        </a:p>
      </dgm:t>
    </dgm:pt>
    <dgm:pt modelId="{EC5003E9-C8EE-4E32-9552-A08994681308}" type="parTrans" cxnId="{BE8E69E8-1425-43A6-AD44-AF07579CD167}">
      <dgm:prSet/>
      <dgm:spPr/>
      <dgm:t>
        <a:bodyPr/>
        <a:lstStyle/>
        <a:p>
          <a:endParaRPr lang="zh-TW" altLang="en-US"/>
        </a:p>
      </dgm:t>
    </dgm:pt>
    <dgm:pt modelId="{A6BA8138-F3C7-48BA-8726-3E628CD321C5}" type="sibTrans" cxnId="{BE8E69E8-1425-43A6-AD44-AF07579CD167}">
      <dgm:prSet/>
      <dgm:spPr/>
      <dgm:t>
        <a:bodyPr/>
        <a:lstStyle/>
        <a:p>
          <a:endParaRPr lang="zh-TW" altLang="en-US"/>
        </a:p>
      </dgm:t>
    </dgm:pt>
    <dgm:pt modelId="{D354D21E-A3E5-4184-A50A-3ABB1D843D0A}">
      <dgm:prSet phldrT="[文字]" custT="1"/>
      <dgm:spPr/>
      <dgm:t>
        <a:bodyPr/>
        <a:lstStyle/>
        <a:p>
          <a:r>
            <a:rPr lang="zh-TW" altLang="en-US" sz="2400" dirty="0" smtClean="0">
              <a:latin typeface="標楷體" pitchFamily="65" charset="-120"/>
              <a:ea typeface="標楷體" pitchFamily="65" charset="-120"/>
            </a:rPr>
            <a:t>健康的風險：</a:t>
          </a:r>
          <a:r>
            <a:rPr lang="en-US" altLang="en-US" sz="2400" dirty="0" smtClean="0">
              <a:latin typeface="Times New Roman" pitchFamily="18" charset="0"/>
              <a:ea typeface="標楷體" pitchFamily="65" charset="-120"/>
              <a:cs typeface="Times New Roman" pitchFamily="18" charset="0"/>
            </a:rPr>
            <a:t>RSI</a:t>
          </a:r>
          <a:r>
            <a:rPr lang="zh-TW" altLang="en-US" sz="2400" dirty="0" smtClean="0">
              <a:latin typeface="Times New Roman" pitchFamily="18" charset="0"/>
              <a:ea typeface="標楷體" pitchFamily="65" charset="-120"/>
              <a:cs typeface="Times New Roman" pitchFamily="18" charset="0"/>
            </a:rPr>
            <a:t>、</a:t>
          </a:r>
          <a:r>
            <a:rPr lang="en-US" altLang="en-US" sz="2400" dirty="0" smtClean="0">
              <a:latin typeface="Times New Roman" pitchFamily="18" charset="0"/>
              <a:ea typeface="標楷體" pitchFamily="65" charset="-120"/>
              <a:cs typeface="Times New Roman" pitchFamily="18" charset="0"/>
            </a:rPr>
            <a:t>CVS </a:t>
          </a:r>
          <a:r>
            <a:rPr lang="zh-TW" altLang="en-US" sz="2400" dirty="0" smtClean="0">
              <a:latin typeface="Times New Roman" pitchFamily="18" charset="0"/>
              <a:ea typeface="標楷體" pitchFamily="65" charset="-120"/>
              <a:cs typeface="Times New Roman" pitchFamily="18" charset="0"/>
            </a:rPr>
            <a:t>與科技壓力症</a:t>
          </a:r>
          <a:endParaRPr lang="zh-TW" altLang="en-US" sz="2400" dirty="0">
            <a:latin typeface="Times New Roman" pitchFamily="18" charset="0"/>
            <a:ea typeface="標楷體" pitchFamily="65" charset="-120"/>
            <a:cs typeface="Times New Roman" pitchFamily="18" charset="0"/>
          </a:endParaRPr>
        </a:p>
      </dgm:t>
    </dgm:pt>
    <dgm:pt modelId="{B8C9DC2E-5F89-4DAF-9049-45935DA07024}" type="parTrans" cxnId="{70E62BEB-E13D-43C8-A743-F8B8FAB6F27E}">
      <dgm:prSet/>
      <dgm:spPr/>
      <dgm:t>
        <a:bodyPr/>
        <a:lstStyle/>
        <a:p>
          <a:endParaRPr lang="zh-TW" altLang="en-US"/>
        </a:p>
      </dgm:t>
    </dgm:pt>
    <dgm:pt modelId="{8E266BEE-A7C1-4AFE-A52E-0662EE5DC8F2}" type="sibTrans" cxnId="{70E62BEB-E13D-43C8-A743-F8B8FAB6F27E}">
      <dgm:prSet/>
      <dgm:spPr/>
      <dgm:t>
        <a:bodyPr/>
        <a:lstStyle/>
        <a:p>
          <a:endParaRPr lang="zh-TW" altLang="en-US"/>
        </a:p>
      </dgm:t>
    </dgm:pt>
    <dgm:pt modelId="{A3484E39-1050-4740-8A4D-DE8D969F4F9E}" type="pres">
      <dgm:prSet presAssocID="{42F88AE0-7ECA-462F-B180-3F6EAD5C7448}" presName="linear" presStyleCnt="0">
        <dgm:presLayoutVars>
          <dgm:dir/>
          <dgm:animLvl val="lvl"/>
          <dgm:resizeHandles val="exact"/>
        </dgm:presLayoutVars>
      </dgm:prSet>
      <dgm:spPr/>
      <dgm:t>
        <a:bodyPr/>
        <a:lstStyle/>
        <a:p>
          <a:endParaRPr lang="zh-TW" altLang="en-US"/>
        </a:p>
      </dgm:t>
    </dgm:pt>
    <dgm:pt modelId="{71E34576-6124-4891-9A8F-E6744530E000}" type="pres">
      <dgm:prSet presAssocID="{C4ED8B03-65F5-40C6-BC9B-5FC42E2EB1A9}" presName="parentLin" presStyleCnt="0"/>
      <dgm:spPr/>
    </dgm:pt>
    <dgm:pt modelId="{F86B06C7-50D9-4550-AEC7-2C9B64376C45}" type="pres">
      <dgm:prSet presAssocID="{C4ED8B03-65F5-40C6-BC9B-5FC42E2EB1A9}" presName="parentLeftMargin" presStyleLbl="node1" presStyleIdx="0" presStyleCnt="4"/>
      <dgm:spPr/>
      <dgm:t>
        <a:bodyPr/>
        <a:lstStyle/>
        <a:p>
          <a:endParaRPr lang="zh-TW" altLang="en-US"/>
        </a:p>
      </dgm:t>
    </dgm:pt>
    <dgm:pt modelId="{5A206139-8CAB-464D-8017-D5DF826AB00D}" type="pres">
      <dgm:prSet presAssocID="{C4ED8B03-65F5-40C6-BC9B-5FC42E2EB1A9}" presName="parentText" presStyleLbl="node1" presStyleIdx="0" presStyleCnt="4" custScaleX="124630">
        <dgm:presLayoutVars>
          <dgm:chMax val="0"/>
          <dgm:bulletEnabled val="1"/>
        </dgm:presLayoutVars>
      </dgm:prSet>
      <dgm:spPr/>
      <dgm:t>
        <a:bodyPr/>
        <a:lstStyle/>
        <a:p>
          <a:endParaRPr lang="zh-TW" altLang="en-US"/>
        </a:p>
      </dgm:t>
    </dgm:pt>
    <dgm:pt modelId="{371BB5B9-B636-4886-A926-227B516C5003}" type="pres">
      <dgm:prSet presAssocID="{C4ED8B03-65F5-40C6-BC9B-5FC42E2EB1A9}" presName="negativeSpace" presStyleCnt="0"/>
      <dgm:spPr/>
    </dgm:pt>
    <dgm:pt modelId="{111358C0-493F-449D-BEE3-4B370121705B}" type="pres">
      <dgm:prSet presAssocID="{C4ED8B03-65F5-40C6-BC9B-5FC42E2EB1A9}" presName="childText" presStyleLbl="conFgAcc1" presStyleIdx="0" presStyleCnt="4">
        <dgm:presLayoutVars>
          <dgm:bulletEnabled val="1"/>
        </dgm:presLayoutVars>
      </dgm:prSet>
      <dgm:spPr/>
    </dgm:pt>
    <dgm:pt modelId="{40D4FA58-CAE5-4C9D-BB34-109771EC9CE6}" type="pres">
      <dgm:prSet presAssocID="{FDFCA0C1-0479-445E-A913-0B6A52A58632}" presName="spaceBetweenRectangles" presStyleCnt="0"/>
      <dgm:spPr/>
    </dgm:pt>
    <dgm:pt modelId="{0BD94C5A-7B92-4F22-9DE5-1A1D6D5F07F1}" type="pres">
      <dgm:prSet presAssocID="{22B0648F-D781-478A-B3F0-E7A3DAA9051D}" presName="parentLin" presStyleCnt="0"/>
      <dgm:spPr/>
    </dgm:pt>
    <dgm:pt modelId="{E5FE8A36-029F-43FB-BC0D-C43C2C0C9191}" type="pres">
      <dgm:prSet presAssocID="{22B0648F-D781-478A-B3F0-E7A3DAA9051D}" presName="parentLeftMargin" presStyleLbl="node1" presStyleIdx="0" presStyleCnt="4"/>
      <dgm:spPr/>
      <dgm:t>
        <a:bodyPr/>
        <a:lstStyle/>
        <a:p>
          <a:endParaRPr lang="zh-TW" altLang="en-US"/>
        </a:p>
      </dgm:t>
    </dgm:pt>
    <dgm:pt modelId="{654AC604-CEBE-441D-9F11-F07859B9395B}" type="pres">
      <dgm:prSet presAssocID="{22B0648F-D781-478A-B3F0-E7A3DAA9051D}" presName="parentText" presStyleLbl="node1" presStyleIdx="1" presStyleCnt="4" custScaleX="124630">
        <dgm:presLayoutVars>
          <dgm:chMax val="0"/>
          <dgm:bulletEnabled val="1"/>
        </dgm:presLayoutVars>
      </dgm:prSet>
      <dgm:spPr/>
      <dgm:t>
        <a:bodyPr/>
        <a:lstStyle/>
        <a:p>
          <a:endParaRPr lang="zh-TW" altLang="en-US"/>
        </a:p>
      </dgm:t>
    </dgm:pt>
    <dgm:pt modelId="{71CDD6C1-2ACF-4B3F-A861-8311E57DF65F}" type="pres">
      <dgm:prSet presAssocID="{22B0648F-D781-478A-B3F0-E7A3DAA9051D}" presName="negativeSpace" presStyleCnt="0"/>
      <dgm:spPr/>
    </dgm:pt>
    <dgm:pt modelId="{292DABB0-4FFC-47B3-B3DF-96DFC4512E12}" type="pres">
      <dgm:prSet presAssocID="{22B0648F-D781-478A-B3F0-E7A3DAA9051D}" presName="childText" presStyleLbl="conFgAcc1" presStyleIdx="1" presStyleCnt="4">
        <dgm:presLayoutVars>
          <dgm:bulletEnabled val="1"/>
        </dgm:presLayoutVars>
      </dgm:prSet>
      <dgm:spPr/>
    </dgm:pt>
    <dgm:pt modelId="{9F557FC5-1128-41B6-ABFE-A2D4B8E44004}" type="pres">
      <dgm:prSet presAssocID="{EE0E3448-25ED-4530-92C7-3855EA00686D}" presName="spaceBetweenRectangles" presStyleCnt="0"/>
      <dgm:spPr/>
    </dgm:pt>
    <dgm:pt modelId="{6E611E79-1326-4720-A0A3-52ECE6B0FADF}" type="pres">
      <dgm:prSet presAssocID="{3228E613-C78C-498F-9E7D-5FBA5AB71B2A}" presName="parentLin" presStyleCnt="0"/>
      <dgm:spPr/>
    </dgm:pt>
    <dgm:pt modelId="{BDD97248-0848-4397-A89E-F0B1B4E65639}" type="pres">
      <dgm:prSet presAssocID="{3228E613-C78C-498F-9E7D-5FBA5AB71B2A}" presName="parentLeftMargin" presStyleLbl="node1" presStyleIdx="1" presStyleCnt="4"/>
      <dgm:spPr/>
      <dgm:t>
        <a:bodyPr/>
        <a:lstStyle/>
        <a:p>
          <a:endParaRPr lang="zh-TW" altLang="en-US"/>
        </a:p>
      </dgm:t>
    </dgm:pt>
    <dgm:pt modelId="{494F0C3D-0D45-4689-AB5B-5441EE42C260}" type="pres">
      <dgm:prSet presAssocID="{3228E613-C78C-498F-9E7D-5FBA5AB71B2A}" presName="parentText" presStyleLbl="node1" presStyleIdx="2" presStyleCnt="4" custScaleX="124631">
        <dgm:presLayoutVars>
          <dgm:chMax val="0"/>
          <dgm:bulletEnabled val="1"/>
        </dgm:presLayoutVars>
      </dgm:prSet>
      <dgm:spPr/>
      <dgm:t>
        <a:bodyPr/>
        <a:lstStyle/>
        <a:p>
          <a:endParaRPr lang="zh-TW" altLang="en-US"/>
        </a:p>
      </dgm:t>
    </dgm:pt>
    <dgm:pt modelId="{60605F21-6A20-41BE-B721-54785109EB6E}" type="pres">
      <dgm:prSet presAssocID="{3228E613-C78C-498F-9E7D-5FBA5AB71B2A}" presName="negativeSpace" presStyleCnt="0"/>
      <dgm:spPr/>
    </dgm:pt>
    <dgm:pt modelId="{6DAD6082-416F-4B0C-A3A3-94C1C2D9319A}" type="pres">
      <dgm:prSet presAssocID="{3228E613-C78C-498F-9E7D-5FBA5AB71B2A}" presName="childText" presStyleLbl="conFgAcc1" presStyleIdx="2" presStyleCnt="4">
        <dgm:presLayoutVars>
          <dgm:bulletEnabled val="1"/>
        </dgm:presLayoutVars>
      </dgm:prSet>
      <dgm:spPr/>
    </dgm:pt>
    <dgm:pt modelId="{160DFE3E-C467-4FEA-92E7-B899347C5E6D}" type="pres">
      <dgm:prSet presAssocID="{A6BA8138-F3C7-48BA-8726-3E628CD321C5}" presName="spaceBetweenRectangles" presStyleCnt="0"/>
      <dgm:spPr/>
    </dgm:pt>
    <dgm:pt modelId="{DF468882-70F4-44CF-A1F6-426284A973AE}" type="pres">
      <dgm:prSet presAssocID="{D354D21E-A3E5-4184-A50A-3ABB1D843D0A}" presName="parentLin" presStyleCnt="0"/>
      <dgm:spPr/>
    </dgm:pt>
    <dgm:pt modelId="{3BF5E7D1-9B63-4A98-B78E-9F4758F4173F}" type="pres">
      <dgm:prSet presAssocID="{D354D21E-A3E5-4184-A50A-3ABB1D843D0A}" presName="parentLeftMargin" presStyleLbl="node1" presStyleIdx="2" presStyleCnt="4"/>
      <dgm:spPr/>
      <dgm:t>
        <a:bodyPr/>
        <a:lstStyle/>
        <a:p>
          <a:endParaRPr lang="zh-TW" altLang="en-US"/>
        </a:p>
      </dgm:t>
    </dgm:pt>
    <dgm:pt modelId="{CD5334A7-0EE6-47A2-A44D-DBFAA8BC0CB9}" type="pres">
      <dgm:prSet presAssocID="{D354D21E-A3E5-4184-A50A-3ABB1D843D0A}" presName="parentText" presStyleLbl="node1" presStyleIdx="3" presStyleCnt="4" custScaleX="124823">
        <dgm:presLayoutVars>
          <dgm:chMax val="0"/>
          <dgm:bulletEnabled val="1"/>
        </dgm:presLayoutVars>
      </dgm:prSet>
      <dgm:spPr/>
      <dgm:t>
        <a:bodyPr/>
        <a:lstStyle/>
        <a:p>
          <a:endParaRPr lang="zh-TW" altLang="en-US"/>
        </a:p>
      </dgm:t>
    </dgm:pt>
    <dgm:pt modelId="{6FF72312-34D1-403D-A71A-C8EC3605888F}" type="pres">
      <dgm:prSet presAssocID="{D354D21E-A3E5-4184-A50A-3ABB1D843D0A}" presName="negativeSpace" presStyleCnt="0"/>
      <dgm:spPr/>
    </dgm:pt>
    <dgm:pt modelId="{D71E767E-3461-4800-9645-CF450C36C5AA}" type="pres">
      <dgm:prSet presAssocID="{D354D21E-A3E5-4184-A50A-3ABB1D843D0A}" presName="childText" presStyleLbl="conFgAcc1" presStyleIdx="3" presStyleCnt="4">
        <dgm:presLayoutVars>
          <dgm:bulletEnabled val="1"/>
        </dgm:presLayoutVars>
      </dgm:prSet>
      <dgm:spPr/>
    </dgm:pt>
  </dgm:ptLst>
  <dgm:cxnLst>
    <dgm:cxn modelId="{CD60CB89-562A-43DE-8AD3-C96FFBA34D17}" type="presOf" srcId="{D354D21E-A3E5-4184-A50A-3ABB1D843D0A}" destId="{CD5334A7-0EE6-47A2-A44D-DBFAA8BC0CB9}" srcOrd="1" destOrd="0" presId="urn:microsoft.com/office/officeart/2005/8/layout/list1"/>
    <dgm:cxn modelId="{F5334C17-06DC-4354-82BD-8B5145BD01A6}" srcId="{42F88AE0-7ECA-462F-B180-3F6EAD5C7448}" destId="{22B0648F-D781-478A-B3F0-E7A3DAA9051D}" srcOrd="1" destOrd="0" parTransId="{A25B4B41-3271-474F-A2FF-2C038486AB74}" sibTransId="{EE0E3448-25ED-4530-92C7-3855EA00686D}"/>
    <dgm:cxn modelId="{34AEF8F6-378B-48C3-BC95-C2049850C5E8}" type="presOf" srcId="{C4ED8B03-65F5-40C6-BC9B-5FC42E2EB1A9}" destId="{5A206139-8CAB-464D-8017-D5DF826AB00D}" srcOrd="1" destOrd="0" presId="urn:microsoft.com/office/officeart/2005/8/layout/list1"/>
    <dgm:cxn modelId="{B2867C1A-2942-4478-AC62-74C74123E526}" type="presOf" srcId="{22B0648F-D781-478A-B3F0-E7A3DAA9051D}" destId="{654AC604-CEBE-441D-9F11-F07859B9395B}" srcOrd="1" destOrd="0" presId="urn:microsoft.com/office/officeart/2005/8/layout/list1"/>
    <dgm:cxn modelId="{FE3DF660-AB43-4AC0-B6FC-E7ED7929BEB5}" type="presOf" srcId="{3228E613-C78C-498F-9E7D-5FBA5AB71B2A}" destId="{BDD97248-0848-4397-A89E-F0B1B4E65639}" srcOrd="0" destOrd="0" presId="urn:microsoft.com/office/officeart/2005/8/layout/list1"/>
    <dgm:cxn modelId="{20580CAE-02A4-40F8-843F-768A4D0138B8}" srcId="{42F88AE0-7ECA-462F-B180-3F6EAD5C7448}" destId="{C4ED8B03-65F5-40C6-BC9B-5FC42E2EB1A9}" srcOrd="0" destOrd="0" parTransId="{C06C27B0-22FA-4F9A-BB85-3E916EA761CE}" sibTransId="{FDFCA0C1-0479-445E-A913-0B6A52A58632}"/>
    <dgm:cxn modelId="{DEC84490-B96C-4406-9EE4-1C9B628D0AF4}" type="presOf" srcId="{22B0648F-D781-478A-B3F0-E7A3DAA9051D}" destId="{E5FE8A36-029F-43FB-BC0D-C43C2C0C9191}" srcOrd="0" destOrd="0" presId="urn:microsoft.com/office/officeart/2005/8/layout/list1"/>
    <dgm:cxn modelId="{C8ABE941-E9A0-4DA6-B578-2DFEFB49636B}" type="presOf" srcId="{3228E613-C78C-498F-9E7D-5FBA5AB71B2A}" destId="{494F0C3D-0D45-4689-AB5B-5441EE42C260}" srcOrd="1" destOrd="0" presId="urn:microsoft.com/office/officeart/2005/8/layout/list1"/>
    <dgm:cxn modelId="{11AB357A-F8A7-480E-8560-3CD28524EBF2}" type="presOf" srcId="{C4ED8B03-65F5-40C6-BC9B-5FC42E2EB1A9}" destId="{F86B06C7-50D9-4550-AEC7-2C9B64376C45}" srcOrd="0" destOrd="0" presId="urn:microsoft.com/office/officeart/2005/8/layout/list1"/>
    <dgm:cxn modelId="{BE8E69E8-1425-43A6-AD44-AF07579CD167}" srcId="{42F88AE0-7ECA-462F-B180-3F6EAD5C7448}" destId="{3228E613-C78C-498F-9E7D-5FBA5AB71B2A}" srcOrd="2" destOrd="0" parTransId="{EC5003E9-C8EE-4E32-9552-A08994681308}" sibTransId="{A6BA8138-F3C7-48BA-8726-3E628CD321C5}"/>
    <dgm:cxn modelId="{70E62BEB-E13D-43C8-A743-F8B8FAB6F27E}" srcId="{42F88AE0-7ECA-462F-B180-3F6EAD5C7448}" destId="{D354D21E-A3E5-4184-A50A-3ABB1D843D0A}" srcOrd="3" destOrd="0" parTransId="{B8C9DC2E-5F89-4DAF-9049-45935DA07024}" sibTransId="{8E266BEE-A7C1-4AFE-A52E-0662EE5DC8F2}"/>
    <dgm:cxn modelId="{E463D93F-483D-4D37-BA83-9D04BC98EEC4}" type="presOf" srcId="{D354D21E-A3E5-4184-A50A-3ABB1D843D0A}" destId="{3BF5E7D1-9B63-4A98-B78E-9F4758F4173F}" srcOrd="0" destOrd="0" presId="urn:microsoft.com/office/officeart/2005/8/layout/list1"/>
    <dgm:cxn modelId="{23E6E6AE-E3C4-4CBA-BC7C-BCBA83B2A923}" type="presOf" srcId="{42F88AE0-7ECA-462F-B180-3F6EAD5C7448}" destId="{A3484E39-1050-4740-8A4D-DE8D969F4F9E}" srcOrd="0" destOrd="0" presId="urn:microsoft.com/office/officeart/2005/8/layout/list1"/>
    <dgm:cxn modelId="{D18828E3-0176-4D3D-80C2-D9A7E4BF4F50}" type="presParOf" srcId="{A3484E39-1050-4740-8A4D-DE8D969F4F9E}" destId="{71E34576-6124-4891-9A8F-E6744530E000}" srcOrd="0" destOrd="0" presId="urn:microsoft.com/office/officeart/2005/8/layout/list1"/>
    <dgm:cxn modelId="{21A93242-7C17-4CAA-9A9B-1577CCB4076B}" type="presParOf" srcId="{71E34576-6124-4891-9A8F-E6744530E000}" destId="{F86B06C7-50D9-4550-AEC7-2C9B64376C45}" srcOrd="0" destOrd="0" presId="urn:microsoft.com/office/officeart/2005/8/layout/list1"/>
    <dgm:cxn modelId="{DC672A4E-DAD0-4D3F-B24D-ED5A9A5D909F}" type="presParOf" srcId="{71E34576-6124-4891-9A8F-E6744530E000}" destId="{5A206139-8CAB-464D-8017-D5DF826AB00D}" srcOrd="1" destOrd="0" presId="urn:microsoft.com/office/officeart/2005/8/layout/list1"/>
    <dgm:cxn modelId="{13F9E7B7-051C-4ED5-99BE-8CB54CAA33DE}" type="presParOf" srcId="{A3484E39-1050-4740-8A4D-DE8D969F4F9E}" destId="{371BB5B9-B636-4886-A926-227B516C5003}" srcOrd="1" destOrd="0" presId="urn:microsoft.com/office/officeart/2005/8/layout/list1"/>
    <dgm:cxn modelId="{21E9DD85-271E-4F3B-BC64-60EB80E2FED2}" type="presParOf" srcId="{A3484E39-1050-4740-8A4D-DE8D969F4F9E}" destId="{111358C0-493F-449D-BEE3-4B370121705B}" srcOrd="2" destOrd="0" presId="urn:microsoft.com/office/officeart/2005/8/layout/list1"/>
    <dgm:cxn modelId="{2BA1B3FE-AFE1-4F13-BF90-79FD5641E268}" type="presParOf" srcId="{A3484E39-1050-4740-8A4D-DE8D969F4F9E}" destId="{40D4FA58-CAE5-4C9D-BB34-109771EC9CE6}" srcOrd="3" destOrd="0" presId="urn:microsoft.com/office/officeart/2005/8/layout/list1"/>
    <dgm:cxn modelId="{8DEFB10E-DB4C-4818-AF6D-2F5C67F66D4D}" type="presParOf" srcId="{A3484E39-1050-4740-8A4D-DE8D969F4F9E}" destId="{0BD94C5A-7B92-4F22-9DE5-1A1D6D5F07F1}" srcOrd="4" destOrd="0" presId="urn:microsoft.com/office/officeart/2005/8/layout/list1"/>
    <dgm:cxn modelId="{3D4E161E-CAFB-4281-9363-3026202F943A}" type="presParOf" srcId="{0BD94C5A-7B92-4F22-9DE5-1A1D6D5F07F1}" destId="{E5FE8A36-029F-43FB-BC0D-C43C2C0C9191}" srcOrd="0" destOrd="0" presId="urn:microsoft.com/office/officeart/2005/8/layout/list1"/>
    <dgm:cxn modelId="{9B7C5F02-68A3-4CAA-86B0-9EA5D60A776E}" type="presParOf" srcId="{0BD94C5A-7B92-4F22-9DE5-1A1D6D5F07F1}" destId="{654AC604-CEBE-441D-9F11-F07859B9395B}" srcOrd="1" destOrd="0" presId="urn:microsoft.com/office/officeart/2005/8/layout/list1"/>
    <dgm:cxn modelId="{A23F2D8F-0B1E-4903-8404-5A82AA480BBF}" type="presParOf" srcId="{A3484E39-1050-4740-8A4D-DE8D969F4F9E}" destId="{71CDD6C1-2ACF-4B3F-A861-8311E57DF65F}" srcOrd="5" destOrd="0" presId="urn:microsoft.com/office/officeart/2005/8/layout/list1"/>
    <dgm:cxn modelId="{8C04EF85-C881-40C0-96CE-F4FD77D51DBD}" type="presParOf" srcId="{A3484E39-1050-4740-8A4D-DE8D969F4F9E}" destId="{292DABB0-4FFC-47B3-B3DF-96DFC4512E12}" srcOrd="6" destOrd="0" presId="urn:microsoft.com/office/officeart/2005/8/layout/list1"/>
    <dgm:cxn modelId="{C896FD06-EC4E-437A-B188-E1BAD5A6D7E9}" type="presParOf" srcId="{A3484E39-1050-4740-8A4D-DE8D969F4F9E}" destId="{9F557FC5-1128-41B6-ABFE-A2D4B8E44004}" srcOrd="7" destOrd="0" presId="urn:microsoft.com/office/officeart/2005/8/layout/list1"/>
    <dgm:cxn modelId="{9E1583B0-7ED4-4CE3-BE08-4C575AC2F432}" type="presParOf" srcId="{A3484E39-1050-4740-8A4D-DE8D969F4F9E}" destId="{6E611E79-1326-4720-A0A3-52ECE6B0FADF}" srcOrd="8" destOrd="0" presId="urn:microsoft.com/office/officeart/2005/8/layout/list1"/>
    <dgm:cxn modelId="{65E9A3F7-FF78-4E99-BD8A-DFAFAC6997BE}" type="presParOf" srcId="{6E611E79-1326-4720-A0A3-52ECE6B0FADF}" destId="{BDD97248-0848-4397-A89E-F0B1B4E65639}" srcOrd="0" destOrd="0" presId="urn:microsoft.com/office/officeart/2005/8/layout/list1"/>
    <dgm:cxn modelId="{356411C4-E793-4441-962B-33C1652BD7D6}" type="presParOf" srcId="{6E611E79-1326-4720-A0A3-52ECE6B0FADF}" destId="{494F0C3D-0D45-4689-AB5B-5441EE42C260}" srcOrd="1" destOrd="0" presId="urn:microsoft.com/office/officeart/2005/8/layout/list1"/>
    <dgm:cxn modelId="{1478B139-2963-401C-8D5B-59937C75087B}" type="presParOf" srcId="{A3484E39-1050-4740-8A4D-DE8D969F4F9E}" destId="{60605F21-6A20-41BE-B721-54785109EB6E}" srcOrd="9" destOrd="0" presId="urn:microsoft.com/office/officeart/2005/8/layout/list1"/>
    <dgm:cxn modelId="{E09C8853-A3F2-46B2-8D2E-4EE50E946B63}" type="presParOf" srcId="{A3484E39-1050-4740-8A4D-DE8D969F4F9E}" destId="{6DAD6082-416F-4B0C-A3A3-94C1C2D9319A}" srcOrd="10" destOrd="0" presId="urn:microsoft.com/office/officeart/2005/8/layout/list1"/>
    <dgm:cxn modelId="{96B22163-11AE-4245-A149-686613D76CE2}" type="presParOf" srcId="{A3484E39-1050-4740-8A4D-DE8D969F4F9E}" destId="{160DFE3E-C467-4FEA-92E7-B899347C5E6D}" srcOrd="11" destOrd="0" presId="urn:microsoft.com/office/officeart/2005/8/layout/list1"/>
    <dgm:cxn modelId="{2A8C1191-FD6F-4508-8678-FDF8B028986F}" type="presParOf" srcId="{A3484E39-1050-4740-8A4D-DE8D969F4F9E}" destId="{DF468882-70F4-44CF-A1F6-426284A973AE}" srcOrd="12" destOrd="0" presId="urn:microsoft.com/office/officeart/2005/8/layout/list1"/>
    <dgm:cxn modelId="{5CA450C1-04DD-4CF6-92C8-7EB8865AEDF9}" type="presParOf" srcId="{DF468882-70F4-44CF-A1F6-426284A973AE}" destId="{3BF5E7D1-9B63-4A98-B78E-9F4758F4173F}" srcOrd="0" destOrd="0" presId="urn:microsoft.com/office/officeart/2005/8/layout/list1"/>
    <dgm:cxn modelId="{86EDE0E3-6D61-412A-9E08-2F37A9EF8A07}" type="presParOf" srcId="{DF468882-70F4-44CF-A1F6-426284A973AE}" destId="{CD5334A7-0EE6-47A2-A44D-DBFAA8BC0CB9}" srcOrd="1" destOrd="0" presId="urn:microsoft.com/office/officeart/2005/8/layout/list1"/>
    <dgm:cxn modelId="{86FC19A5-995D-4416-BE08-953F87DC6161}" type="presParOf" srcId="{A3484E39-1050-4740-8A4D-DE8D969F4F9E}" destId="{6FF72312-34D1-403D-A71A-C8EC3605888F}" srcOrd="13" destOrd="0" presId="urn:microsoft.com/office/officeart/2005/8/layout/list1"/>
    <dgm:cxn modelId="{B0B495A3-80E1-481B-9FB1-FE6CEEF88750}" type="presParOf" srcId="{A3484E39-1050-4740-8A4D-DE8D969F4F9E}" destId="{D71E767E-3461-4800-9645-CF450C36C5AA}" srcOrd="14"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48B11CC-B951-46B0-A1A2-F38CE711EC9B}" type="doc">
      <dgm:prSet loTypeId="urn:microsoft.com/office/officeart/2005/8/layout/vList6" loCatId="list" qsTypeId="urn:microsoft.com/office/officeart/2005/8/quickstyle/simple1" qsCatId="simple" csTypeId="urn:microsoft.com/office/officeart/2005/8/colors/colorful2" csCatId="colorful" phldr="1"/>
      <dgm:spPr/>
      <dgm:t>
        <a:bodyPr/>
        <a:lstStyle/>
        <a:p>
          <a:endParaRPr lang="zh-TW" altLang="en-US"/>
        </a:p>
      </dgm:t>
    </dgm:pt>
    <dgm:pt modelId="{327D72A6-6D20-4D4B-A2AB-3051AA20957A}">
      <dgm:prSet phldrT="[文字]" custT="1"/>
      <dgm:spPr/>
      <dgm:t>
        <a:bodyPr/>
        <a:lstStyle/>
        <a:p>
          <a:r>
            <a:rPr lang="zh-TW" altLang="en-US" sz="3500" dirty="0" smtClean="0">
              <a:latin typeface="標楷體" pitchFamily="65" charset="-120"/>
              <a:ea typeface="標楷體" pitchFamily="65" charset="-120"/>
            </a:rPr>
            <a:t>電腦犯罪</a:t>
          </a:r>
          <a:endParaRPr lang="en-US" altLang="zh-TW" sz="3500" dirty="0" smtClean="0">
            <a:latin typeface="標楷體" pitchFamily="65" charset="-120"/>
            <a:ea typeface="標楷體" pitchFamily="65" charset="-120"/>
          </a:endParaRPr>
        </a:p>
        <a:p>
          <a:r>
            <a:rPr lang="en-US" altLang="zh-TW" sz="3500" dirty="0" smtClean="0">
              <a:latin typeface="標楷體" pitchFamily="65" charset="-120"/>
              <a:ea typeface="標楷體" pitchFamily="65" charset="-120"/>
            </a:rPr>
            <a:t> </a:t>
          </a:r>
          <a:r>
            <a:rPr lang="en-US" altLang="zh-TW" sz="2400" dirty="0" smtClean="0">
              <a:latin typeface="標楷體" pitchFamily="65" charset="-120"/>
              <a:ea typeface="標楷體" pitchFamily="65" charset="-120"/>
            </a:rPr>
            <a:t>(computer crime) </a:t>
          </a:r>
          <a:endParaRPr lang="zh-TW" altLang="en-US" sz="2400" dirty="0">
            <a:latin typeface="標楷體" pitchFamily="65" charset="-120"/>
            <a:ea typeface="標楷體" pitchFamily="65" charset="-120"/>
          </a:endParaRPr>
        </a:p>
      </dgm:t>
    </dgm:pt>
    <dgm:pt modelId="{EBC28738-F994-4C4B-B829-AD7B2B978581}" type="parTrans" cxnId="{7250A090-4F1F-4A1C-9865-C430C9D4598C}">
      <dgm:prSet/>
      <dgm:spPr/>
      <dgm:t>
        <a:bodyPr/>
        <a:lstStyle/>
        <a:p>
          <a:endParaRPr lang="zh-TW" altLang="en-US"/>
        </a:p>
      </dgm:t>
    </dgm:pt>
    <dgm:pt modelId="{D017AA44-0224-4498-8F32-657F5F8415A0}" type="sibTrans" cxnId="{7250A090-4F1F-4A1C-9865-C430C9D4598C}">
      <dgm:prSet/>
      <dgm:spPr/>
      <dgm:t>
        <a:bodyPr/>
        <a:lstStyle/>
        <a:p>
          <a:endParaRPr lang="zh-TW" altLang="en-US"/>
        </a:p>
      </dgm:t>
    </dgm:pt>
    <dgm:pt modelId="{358DBEE0-77A0-4F21-95A3-9D2B9EB9C972}">
      <dgm:prSet phldrT="[文字]" custT="1"/>
      <dgm:spPr/>
      <dgm:t>
        <a:bodyPr/>
        <a:lstStyle/>
        <a:p>
          <a:r>
            <a:rPr lang="zh-TW" altLang="en-US" sz="2800" dirty="0" smtClean="0">
              <a:latin typeface="標楷體" pitchFamily="65" charset="-120"/>
              <a:ea typeface="標楷體" pitchFamily="65" charset="-120"/>
            </a:rPr>
            <a:t>定義為使用電腦或對抗電腦系統的非法行為</a:t>
          </a:r>
          <a:endParaRPr lang="zh-TW" altLang="en-US" sz="2800" dirty="0">
            <a:latin typeface="標楷體" pitchFamily="65" charset="-120"/>
            <a:ea typeface="標楷體" pitchFamily="65" charset="-120"/>
          </a:endParaRPr>
        </a:p>
      </dgm:t>
    </dgm:pt>
    <dgm:pt modelId="{9D1C56EE-0A78-45FE-90B5-AD49207381F0}" type="parTrans" cxnId="{A7C86C8D-D806-4388-91B2-8189C13B0B7D}">
      <dgm:prSet/>
      <dgm:spPr/>
      <dgm:t>
        <a:bodyPr/>
        <a:lstStyle/>
        <a:p>
          <a:endParaRPr lang="zh-TW" altLang="en-US"/>
        </a:p>
      </dgm:t>
    </dgm:pt>
    <dgm:pt modelId="{37AF2768-0B61-4C1E-8375-BFE91000EB40}" type="sibTrans" cxnId="{A7C86C8D-D806-4388-91B2-8189C13B0B7D}">
      <dgm:prSet/>
      <dgm:spPr/>
      <dgm:t>
        <a:bodyPr/>
        <a:lstStyle/>
        <a:p>
          <a:endParaRPr lang="zh-TW" altLang="en-US"/>
        </a:p>
      </dgm:t>
    </dgm:pt>
    <dgm:pt modelId="{5E86775A-9F76-4E26-8231-7D9250A014C3}">
      <dgm:prSet phldrT="[文字]" custT="1"/>
      <dgm:spPr/>
      <dgm:t>
        <a:bodyPr/>
        <a:lstStyle/>
        <a:p>
          <a:r>
            <a:rPr lang="zh-TW" altLang="en-US" sz="3500" dirty="0" smtClean="0">
              <a:latin typeface="標楷體" pitchFamily="65" charset="-120"/>
              <a:ea typeface="標楷體" pitchFamily="65" charset="-120"/>
            </a:rPr>
            <a:t>電腦濫用</a:t>
          </a:r>
          <a:endParaRPr lang="en-US" altLang="zh-TW" sz="3500" dirty="0" smtClean="0">
            <a:latin typeface="標楷體" pitchFamily="65" charset="-120"/>
            <a:ea typeface="標楷體" pitchFamily="65" charset="-120"/>
          </a:endParaRPr>
        </a:p>
        <a:p>
          <a:r>
            <a:rPr lang="en-US" altLang="zh-TW" sz="2400" dirty="0" smtClean="0">
              <a:latin typeface="Times New Roman" pitchFamily="18" charset="0"/>
              <a:cs typeface="Times New Roman" pitchFamily="18" charset="0"/>
            </a:rPr>
            <a:t>(computer abuse) </a:t>
          </a:r>
          <a:endParaRPr lang="zh-TW" altLang="en-US" sz="2400" dirty="0">
            <a:latin typeface="標楷體" pitchFamily="65" charset="-120"/>
            <a:ea typeface="標楷體" pitchFamily="65" charset="-120"/>
          </a:endParaRPr>
        </a:p>
      </dgm:t>
    </dgm:pt>
    <dgm:pt modelId="{48305E93-258D-4326-9D8B-62524D1412A2}" type="parTrans" cxnId="{72118062-01AC-4201-9773-97E12A2D6566}">
      <dgm:prSet/>
      <dgm:spPr/>
      <dgm:t>
        <a:bodyPr/>
        <a:lstStyle/>
        <a:p>
          <a:endParaRPr lang="zh-TW" altLang="en-US"/>
        </a:p>
      </dgm:t>
    </dgm:pt>
    <dgm:pt modelId="{BB1C9B94-82C8-44A2-B18B-7F266F1A4C16}" type="sibTrans" cxnId="{72118062-01AC-4201-9773-97E12A2D6566}">
      <dgm:prSet/>
      <dgm:spPr/>
      <dgm:t>
        <a:bodyPr/>
        <a:lstStyle/>
        <a:p>
          <a:endParaRPr lang="zh-TW" altLang="en-US"/>
        </a:p>
      </dgm:t>
    </dgm:pt>
    <dgm:pt modelId="{25F5A545-69D0-46D6-8AF7-4DE184004BF7}">
      <dgm:prSet phldrT="[文字]" custT="1"/>
      <dgm:spPr/>
      <dgm:t>
        <a:bodyPr/>
        <a:lstStyle/>
        <a:p>
          <a:r>
            <a:rPr lang="zh-TW" altLang="en-US" sz="2800" dirty="0" smtClean="0">
              <a:latin typeface="標楷體" pitchFamily="65" charset="-120"/>
              <a:ea typeface="標楷體" pitchFamily="65" charset="-120"/>
            </a:rPr>
            <a:t>以電腦從事也許不算犯法，但卻是不合倫理的行為</a:t>
          </a:r>
          <a:endParaRPr lang="zh-TW" altLang="en-US" sz="2800" dirty="0">
            <a:latin typeface="標楷體" pitchFamily="65" charset="-120"/>
            <a:ea typeface="標楷體" pitchFamily="65" charset="-120"/>
          </a:endParaRPr>
        </a:p>
      </dgm:t>
    </dgm:pt>
    <dgm:pt modelId="{FB1011C4-050E-4E12-AEC1-CCC313AC16EB}" type="parTrans" cxnId="{D9067EEE-3069-4703-9092-F2CD5055CEE2}">
      <dgm:prSet/>
      <dgm:spPr/>
      <dgm:t>
        <a:bodyPr/>
        <a:lstStyle/>
        <a:p>
          <a:endParaRPr lang="zh-TW" altLang="en-US"/>
        </a:p>
      </dgm:t>
    </dgm:pt>
    <dgm:pt modelId="{5D4F1808-5D24-417B-8BE6-B20F99137A33}" type="sibTrans" cxnId="{D9067EEE-3069-4703-9092-F2CD5055CEE2}">
      <dgm:prSet/>
      <dgm:spPr/>
      <dgm:t>
        <a:bodyPr/>
        <a:lstStyle/>
        <a:p>
          <a:endParaRPr lang="zh-TW" altLang="en-US"/>
        </a:p>
      </dgm:t>
    </dgm:pt>
    <dgm:pt modelId="{33FE3DBA-C4F5-49B8-9C09-6C6C36FCE622}">
      <dgm:prSet phldrT="[文字]" custT="1"/>
      <dgm:spPr/>
      <dgm:t>
        <a:bodyPr/>
        <a:lstStyle/>
        <a:p>
          <a:r>
            <a:rPr lang="zh-TW" altLang="en-US" sz="3500" dirty="0" smtClean="0">
              <a:latin typeface="標楷體" pitchFamily="65" charset="-120"/>
              <a:ea typeface="標楷體" pitchFamily="65" charset="-120"/>
            </a:rPr>
            <a:t>垃圾郵件</a:t>
          </a:r>
          <a:endParaRPr lang="en-US" altLang="zh-TW" sz="3500" dirty="0" smtClean="0">
            <a:latin typeface="標楷體" pitchFamily="65" charset="-120"/>
            <a:ea typeface="標楷體" pitchFamily="65" charset="-120"/>
          </a:endParaRPr>
        </a:p>
        <a:p>
          <a:r>
            <a:rPr lang="en-US" altLang="zh-TW" sz="2400" dirty="0" smtClean="0">
              <a:latin typeface="Times New Roman" pitchFamily="18" charset="0"/>
              <a:cs typeface="Times New Roman" pitchFamily="18" charset="0"/>
            </a:rPr>
            <a:t>(spam) </a:t>
          </a:r>
          <a:endParaRPr lang="zh-TW" altLang="en-US" sz="2400" dirty="0">
            <a:latin typeface="標楷體" pitchFamily="65" charset="-120"/>
            <a:ea typeface="標楷體" pitchFamily="65" charset="-120"/>
          </a:endParaRPr>
        </a:p>
      </dgm:t>
    </dgm:pt>
    <dgm:pt modelId="{EA4C365F-C798-4CEA-B6D0-01164FD0B969}" type="parTrans" cxnId="{333A12BB-E52E-420D-85F8-1861CC9EFD41}">
      <dgm:prSet/>
      <dgm:spPr/>
      <dgm:t>
        <a:bodyPr/>
        <a:lstStyle/>
        <a:p>
          <a:endParaRPr lang="zh-TW" altLang="en-US"/>
        </a:p>
      </dgm:t>
    </dgm:pt>
    <dgm:pt modelId="{1B30BB0B-1F79-4EBE-A30C-4820E732BA61}" type="sibTrans" cxnId="{333A12BB-E52E-420D-85F8-1861CC9EFD41}">
      <dgm:prSet/>
      <dgm:spPr/>
      <dgm:t>
        <a:bodyPr/>
        <a:lstStyle/>
        <a:p>
          <a:endParaRPr lang="zh-TW" altLang="en-US"/>
        </a:p>
      </dgm:t>
    </dgm:pt>
    <dgm:pt modelId="{95E26527-7CEE-4B5B-8616-A6721E59D596}">
      <dgm:prSet custT="1"/>
      <dgm:spPr/>
      <dgm:t>
        <a:bodyPr/>
        <a:lstStyle/>
        <a:p>
          <a:r>
            <a:rPr lang="zh-TW" altLang="en-US" sz="2800" dirty="0" smtClean="0">
              <a:latin typeface="標楷體" pitchFamily="65" charset="-120"/>
              <a:ea typeface="標楷體" pitchFamily="65" charset="-120"/>
            </a:rPr>
            <a:t>為無益的電子信件由一個組織或是個人大量寄給網際網路的使用者</a:t>
          </a:r>
          <a:endParaRPr lang="zh-TW" altLang="en-US" sz="2800" dirty="0">
            <a:latin typeface="標楷體" pitchFamily="65" charset="-120"/>
            <a:ea typeface="標楷體" pitchFamily="65" charset="-120"/>
          </a:endParaRPr>
        </a:p>
      </dgm:t>
    </dgm:pt>
    <dgm:pt modelId="{63B0AC47-73DC-4D83-A5A0-87B6BDE2B044}" type="parTrans" cxnId="{132E310E-A2EA-43F5-AEDA-34E0F70C87F8}">
      <dgm:prSet/>
      <dgm:spPr/>
      <dgm:t>
        <a:bodyPr/>
        <a:lstStyle/>
        <a:p>
          <a:endParaRPr lang="zh-TW" altLang="en-US"/>
        </a:p>
      </dgm:t>
    </dgm:pt>
    <dgm:pt modelId="{C267B7D9-ED9A-42C0-B10C-8D0538B67B52}" type="sibTrans" cxnId="{132E310E-A2EA-43F5-AEDA-34E0F70C87F8}">
      <dgm:prSet/>
      <dgm:spPr/>
      <dgm:t>
        <a:bodyPr/>
        <a:lstStyle/>
        <a:p>
          <a:endParaRPr lang="zh-TW" altLang="en-US"/>
        </a:p>
      </dgm:t>
    </dgm:pt>
    <dgm:pt modelId="{3DA9D20E-9308-464F-9114-84422A34C152}" type="pres">
      <dgm:prSet presAssocID="{048B11CC-B951-46B0-A1A2-F38CE711EC9B}" presName="Name0" presStyleCnt="0">
        <dgm:presLayoutVars>
          <dgm:dir/>
          <dgm:animLvl val="lvl"/>
          <dgm:resizeHandles/>
        </dgm:presLayoutVars>
      </dgm:prSet>
      <dgm:spPr/>
      <dgm:t>
        <a:bodyPr/>
        <a:lstStyle/>
        <a:p>
          <a:endParaRPr lang="zh-TW" altLang="en-US"/>
        </a:p>
      </dgm:t>
    </dgm:pt>
    <dgm:pt modelId="{1EB1AAB9-3B12-46C4-A779-9C44360D5049}" type="pres">
      <dgm:prSet presAssocID="{327D72A6-6D20-4D4B-A2AB-3051AA20957A}" presName="linNode" presStyleCnt="0"/>
      <dgm:spPr/>
    </dgm:pt>
    <dgm:pt modelId="{5E4A738A-23FC-4FEE-AC15-7044CC22370E}" type="pres">
      <dgm:prSet presAssocID="{327D72A6-6D20-4D4B-A2AB-3051AA20957A}" presName="parentShp" presStyleLbl="node1" presStyleIdx="0" presStyleCnt="3">
        <dgm:presLayoutVars>
          <dgm:bulletEnabled val="1"/>
        </dgm:presLayoutVars>
      </dgm:prSet>
      <dgm:spPr/>
      <dgm:t>
        <a:bodyPr/>
        <a:lstStyle/>
        <a:p>
          <a:endParaRPr lang="zh-TW" altLang="en-US"/>
        </a:p>
      </dgm:t>
    </dgm:pt>
    <dgm:pt modelId="{EEE05634-2EFC-4BED-9CE3-95ADB697A926}" type="pres">
      <dgm:prSet presAssocID="{327D72A6-6D20-4D4B-A2AB-3051AA20957A}" presName="childShp" presStyleLbl="bgAccFollowNode1" presStyleIdx="0" presStyleCnt="3">
        <dgm:presLayoutVars>
          <dgm:bulletEnabled val="1"/>
        </dgm:presLayoutVars>
      </dgm:prSet>
      <dgm:spPr/>
      <dgm:t>
        <a:bodyPr/>
        <a:lstStyle/>
        <a:p>
          <a:endParaRPr lang="zh-TW" altLang="en-US"/>
        </a:p>
      </dgm:t>
    </dgm:pt>
    <dgm:pt modelId="{91785F0E-4BAB-4BD3-A769-9E82F985A91B}" type="pres">
      <dgm:prSet presAssocID="{D017AA44-0224-4498-8F32-657F5F8415A0}" presName="spacing" presStyleCnt="0"/>
      <dgm:spPr/>
    </dgm:pt>
    <dgm:pt modelId="{7D06573F-0F53-4007-8B7F-3B97C05F4E49}" type="pres">
      <dgm:prSet presAssocID="{5E86775A-9F76-4E26-8231-7D9250A014C3}" presName="linNode" presStyleCnt="0"/>
      <dgm:spPr/>
    </dgm:pt>
    <dgm:pt modelId="{D5990D93-9C70-4A69-B9CF-D6FB97467B89}" type="pres">
      <dgm:prSet presAssocID="{5E86775A-9F76-4E26-8231-7D9250A014C3}" presName="parentShp" presStyleLbl="node1" presStyleIdx="1" presStyleCnt="3">
        <dgm:presLayoutVars>
          <dgm:bulletEnabled val="1"/>
        </dgm:presLayoutVars>
      </dgm:prSet>
      <dgm:spPr/>
      <dgm:t>
        <a:bodyPr/>
        <a:lstStyle/>
        <a:p>
          <a:endParaRPr lang="zh-TW" altLang="en-US"/>
        </a:p>
      </dgm:t>
    </dgm:pt>
    <dgm:pt modelId="{42C45DE7-6DB9-40EB-AB1D-6F02B24CE3EC}" type="pres">
      <dgm:prSet presAssocID="{5E86775A-9F76-4E26-8231-7D9250A014C3}" presName="childShp" presStyleLbl="bgAccFollowNode1" presStyleIdx="1" presStyleCnt="3">
        <dgm:presLayoutVars>
          <dgm:bulletEnabled val="1"/>
        </dgm:presLayoutVars>
      </dgm:prSet>
      <dgm:spPr/>
      <dgm:t>
        <a:bodyPr/>
        <a:lstStyle/>
        <a:p>
          <a:endParaRPr lang="zh-TW" altLang="en-US"/>
        </a:p>
      </dgm:t>
    </dgm:pt>
    <dgm:pt modelId="{76291910-8A20-4682-9F56-DDAA0618AB37}" type="pres">
      <dgm:prSet presAssocID="{BB1C9B94-82C8-44A2-B18B-7F266F1A4C16}" presName="spacing" presStyleCnt="0"/>
      <dgm:spPr/>
    </dgm:pt>
    <dgm:pt modelId="{7981BB64-91E2-4F7A-81BA-10F3CC5850BF}" type="pres">
      <dgm:prSet presAssocID="{33FE3DBA-C4F5-49B8-9C09-6C6C36FCE622}" presName="linNode" presStyleCnt="0"/>
      <dgm:spPr/>
    </dgm:pt>
    <dgm:pt modelId="{034811E0-06B6-4176-8567-B639FE32D61D}" type="pres">
      <dgm:prSet presAssocID="{33FE3DBA-C4F5-49B8-9C09-6C6C36FCE622}" presName="parentShp" presStyleLbl="node1" presStyleIdx="2" presStyleCnt="3">
        <dgm:presLayoutVars>
          <dgm:bulletEnabled val="1"/>
        </dgm:presLayoutVars>
      </dgm:prSet>
      <dgm:spPr/>
      <dgm:t>
        <a:bodyPr/>
        <a:lstStyle/>
        <a:p>
          <a:endParaRPr lang="zh-TW" altLang="en-US"/>
        </a:p>
      </dgm:t>
    </dgm:pt>
    <dgm:pt modelId="{620FD254-DA25-412C-AF0C-0291E1FCA9AF}" type="pres">
      <dgm:prSet presAssocID="{33FE3DBA-C4F5-49B8-9C09-6C6C36FCE622}" presName="childShp" presStyleLbl="bgAccFollowNode1" presStyleIdx="2" presStyleCnt="3">
        <dgm:presLayoutVars>
          <dgm:bulletEnabled val="1"/>
        </dgm:presLayoutVars>
      </dgm:prSet>
      <dgm:spPr/>
      <dgm:t>
        <a:bodyPr/>
        <a:lstStyle/>
        <a:p>
          <a:endParaRPr lang="zh-TW" altLang="en-US"/>
        </a:p>
      </dgm:t>
    </dgm:pt>
  </dgm:ptLst>
  <dgm:cxnLst>
    <dgm:cxn modelId="{333A12BB-E52E-420D-85F8-1861CC9EFD41}" srcId="{048B11CC-B951-46B0-A1A2-F38CE711EC9B}" destId="{33FE3DBA-C4F5-49B8-9C09-6C6C36FCE622}" srcOrd="2" destOrd="0" parTransId="{EA4C365F-C798-4CEA-B6D0-01164FD0B969}" sibTransId="{1B30BB0B-1F79-4EBE-A30C-4820E732BA61}"/>
    <dgm:cxn modelId="{7396E46B-8A0D-4AEC-A579-FE4A479AEE7A}" type="presOf" srcId="{95E26527-7CEE-4B5B-8616-A6721E59D596}" destId="{620FD254-DA25-412C-AF0C-0291E1FCA9AF}" srcOrd="0" destOrd="0" presId="urn:microsoft.com/office/officeart/2005/8/layout/vList6"/>
    <dgm:cxn modelId="{7250A090-4F1F-4A1C-9865-C430C9D4598C}" srcId="{048B11CC-B951-46B0-A1A2-F38CE711EC9B}" destId="{327D72A6-6D20-4D4B-A2AB-3051AA20957A}" srcOrd="0" destOrd="0" parTransId="{EBC28738-F994-4C4B-B829-AD7B2B978581}" sibTransId="{D017AA44-0224-4498-8F32-657F5F8415A0}"/>
    <dgm:cxn modelId="{132E310E-A2EA-43F5-AEDA-34E0F70C87F8}" srcId="{33FE3DBA-C4F5-49B8-9C09-6C6C36FCE622}" destId="{95E26527-7CEE-4B5B-8616-A6721E59D596}" srcOrd="0" destOrd="0" parTransId="{63B0AC47-73DC-4D83-A5A0-87B6BDE2B044}" sibTransId="{C267B7D9-ED9A-42C0-B10C-8D0538B67B52}"/>
    <dgm:cxn modelId="{A94AE251-786D-4550-9620-B756429A90A6}" type="presOf" srcId="{5E86775A-9F76-4E26-8231-7D9250A014C3}" destId="{D5990D93-9C70-4A69-B9CF-D6FB97467B89}" srcOrd="0" destOrd="0" presId="urn:microsoft.com/office/officeart/2005/8/layout/vList6"/>
    <dgm:cxn modelId="{72118062-01AC-4201-9773-97E12A2D6566}" srcId="{048B11CC-B951-46B0-A1A2-F38CE711EC9B}" destId="{5E86775A-9F76-4E26-8231-7D9250A014C3}" srcOrd="1" destOrd="0" parTransId="{48305E93-258D-4326-9D8B-62524D1412A2}" sibTransId="{BB1C9B94-82C8-44A2-B18B-7F266F1A4C16}"/>
    <dgm:cxn modelId="{C7EDDCF0-835D-4992-A05F-538566EB493C}" type="presOf" srcId="{25F5A545-69D0-46D6-8AF7-4DE184004BF7}" destId="{42C45DE7-6DB9-40EB-AB1D-6F02B24CE3EC}" srcOrd="0" destOrd="0" presId="urn:microsoft.com/office/officeart/2005/8/layout/vList6"/>
    <dgm:cxn modelId="{9DFA80C8-C77D-4090-8070-33D170BCB56B}" type="presOf" srcId="{327D72A6-6D20-4D4B-A2AB-3051AA20957A}" destId="{5E4A738A-23FC-4FEE-AC15-7044CC22370E}" srcOrd="0" destOrd="0" presId="urn:microsoft.com/office/officeart/2005/8/layout/vList6"/>
    <dgm:cxn modelId="{A7C86C8D-D806-4388-91B2-8189C13B0B7D}" srcId="{327D72A6-6D20-4D4B-A2AB-3051AA20957A}" destId="{358DBEE0-77A0-4F21-95A3-9D2B9EB9C972}" srcOrd="0" destOrd="0" parTransId="{9D1C56EE-0A78-45FE-90B5-AD49207381F0}" sibTransId="{37AF2768-0B61-4C1E-8375-BFE91000EB40}"/>
    <dgm:cxn modelId="{B093F61F-F3A8-4427-8352-2DF16B2F275A}" type="presOf" srcId="{358DBEE0-77A0-4F21-95A3-9D2B9EB9C972}" destId="{EEE05634-2EFC-4BED-9CE3-95ADB697A926}" srcOrd="0" destOrd="0" presId="urn:microsoft.com/office/officeart/2005/8/layout/vList6"/>
    <dgm:cxn modelId="{B423FDE0-878C-461B-BA16-21AB40952AB8}" type="presOf" srcId="{33FE3DBA-C4F5-49B8-9C09-6C6C36FCE622}" destId="{034811E0-06B6-4176-8567-B639FE32D61D}" srcOrd="0" destOrd="0" presId="urn:microsoft.com/office/officeart/2005/8/layout/vList6"/>
    <dgm:cxn modelId="{D9067EEE-3069-4703-9092-F2CD5055CEE2}" srcId="{5E86775A-9F76-4E26-8231-7D9250A014C3}" destId="{25F5A545-69D0-46D6-8AF7-4DE184004BF7}" srcOrd="0" destOrd="0" parTransId="{FB1011C4-050E-4E12-AEC1-CCC313AC16EB}" sibTransId="{5D4F1808-5D24-417B-8BE6-B20F99137A33}"/>
    <dgm:cxn modelId="{EBDA17C9-BC60-4912-BA9B-8D86E3F0B4BF}" type="presOf" srcId="{048B11CC-B951-46B0-A1A2-F38CE711EC9B}" destId="{3DA9D20E-9308-464F-9114-84422A34C152}" srcOrd="0" destOrd="0" presId="urn:microsoft.com/office/officeart/2005/8/layout/vList6"/>
    <dgm:cxn modelId="{57C8D94D-2EA5-433A-AB50-97AFCF57EB11}" type="presParOf" srcId="{3DA9D20E-9308-464F-9114-84422A34C152}" destId="{1EB1AAB9-3B12-46C4-A779-9C44360D5049}" srcOrd="0" destOrd="0" presId="urn:microsoft.com/office/officeart/2005/8/layout/vList6"/>
    <dgm:cxn modelId="{B760A611-52A1-4B37-AB77-052576193BFD}" type="presParOf" srcId="{1EB1AAB9-3B12-46C4-A779-9C44360D5049}" destId="{5E4A738A-23FC-4FEE-AC15-7044CC22370E}" srcOrd="0" destOrd="0" presId="urn:microsoft.com/office/officeart/2005/8/layout/vList6"/>
    <dgm:cxn modelId="{26212171-4656-42FD-B4F2-DDDB24A0E9DE}" type="presParOf" srcId="{1EB1AAB9-3B12-46C4-A779-9C44360D5049}" destId="{EEE05634-2EFC-4BED-9CE3-95ADB697A926}" srcOrd="1" destOrd="0" presId="urn:microsoft.com/office/officeart/2005/8/layout/vList6"/>
    <dgm:cxn modelId="{4BEF7FD7-FCFD-43E0-BA48-A592EBB030F1}" type="presParOf" srcId="{3DA9D20E-9308-464F-9114-84422A34C152}" destId="{91785F0E-4BAB-4BD3-A769-9E82F985A91B}" srcOrd="1" destOrd="0" presId="urn:microsoft.com/office/officeart/2005/8/layout/vList6"/>
    <dgm:cxn modelId="{0EC2B5EC-5EEC-40B5-8881-3FD0CD42799A}" type="presParOf" srcId="{3DA9D20E-9308-464F-9114-84422A34C152}" destId="{7D06573F-0F53-4007-8B7F-3B97C05F4E49}" srcOrd="2" destOrd="0" presId="urn:microsoft.com/office/officeart/2005/8/layout/vList6"/>
    <dgm:cxn modelId="{4FC44E24-4C9D-4036-9DA0-771310809D2D}" type="presParOf" srcId="{7D06573F-0F53-4007-8B7F-3B97C05F4E49}" destId="{D5990D93-9C70-4A69-B9CF-D6FB97467B89}" srcOrd="0" destOrd="0" presId="urn:microsoft.com/office/officeart/2005/8/layout/vList6"/>
    <dgm:cxn modelId="{99E041FB-BE44-44FB-B178-0E721B787482}" type="presParOf" srcId="{7D06573F-0F53-4007-8B7F-3B97C05F4E49}" destId="{42C45DE7-6DB9-40EB-AB1D-6F02B24CE3EC}" srcOrd="1" destOrd="0" presId="urn:microsoft.com/office/officeart/2005/8/layout/vList6"/>
    <dgm:cxn modelId="{0D9D97DB-B13B-42A0-8FC3-AA0C01BD08A8}" type="presParOf" srcId="{3DA9D20E-9308-464F-9114-84422A34C152}" destId="{76291910-8A20-4682-9F56-DDAA0618AB37}" srcOrd="3" destOrd="0" presId="urn:microsoft.com/office/officeart/2005/8/layout/vList6"/>
    <dgm:cxn modelId="{B3F9269F-CF96-46BB-9857-E4DC7D6A7373}" type="presParOf" srcId="{3DA9D20E-9308-464F-9114-84422A34C152}" destId="{7981BB64-91E2-4F7A-81BA-10F3CC5850BF}" srcOrd="4" destOrd="0" presId="urn:microsoft.com/office/officeart/2005/8/layout/vList6"/>
    <dgm:cxn modelId="{119BC418-70E5-4DDD-B5D1-F343A94C7B76}" type="presParOf" srcId="{7981BB64-91E2-4F7A-81BA-10F3CC5850BF}" destId="{034811E0-06B6-4176-8567-B639FE32D61D}" srcOrd="0" destOrd="0" presId="urn:microsoft.com/office/officeart/2005/8/layout/vList6"/>
    <dgm:cxn modelId="{9DFBD504-EB44-4942-A7BC-4546910AD6A3}" type="presParOf" srcId="{7981BB64-91E2-4F7A-81BA-10F3CC5850BF}" destId="{620FD254-DA25-412C-AF0C-0291E1FCA9AF}"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48B11CC-B951-46B0-A1A2-F38CE711EC9B}" type="doc">
      <dgm:prSet loTypeId="urn:microsoft.com/office/officeart/2005/8/layout/vList6" loCatId="list" qsTypeId="urn:microsoft.com/office/officeart/2005/8/quickstyle/simple1" qsCatId="simple" csTypeId="urn:microsoft.com/office/officeart/2005/8/colors/colorful2" csCatId="colorful" phldr="1"/>
      <dgm:spPr/>
      <dgm:t>
        <a:bodyPr/>
        <a:lstStyle/>
        <a:p>
          <a:endParaRPr lang="zh-TW" altLang="en-US"/>
        </a:p>
      </dgm:t>
    </dgm:pt>
    <dgm:pt modelId="{327D72A6-6D20-4D4B-A2AB-3051AA20957A}">
      <dgm:prSet phldrT="[文字]" custT="1"/>
      <dgm:spPr/>
      <dgm:t>
        <a:bodyPr/>
        <a:lstStyle/>
        <a:p>
          <a:r>
            <a:rPr lang="zh-TW" altLang="en-US" sz="3000" dirty="0" smtClean="0">
              <a:latin typeface="標楷體" pitchFamily="65" charset="-120"/>
              <a:ea typeface="標楷體" pitchFamily="65" charset="-120"/>
            </a:rPr>
            <a:t>重複受壓傷害</a:t>
          </a:r>
          <a:r>
            <a:rPr lang="en-US" altLang="zh-TW" sz="3000" dirty="0" smtClean="0"/>
            <a:t> </a:t>
          </a:r>
          <a:r>
            <a:rPr lang="en-US" altLang="zh-TW" sz="3000" dirty="0" smtClean="0">
              <a:latin typeface="Times New Roman" pitchFamily="18" charset="0"/>
              <a:cs typeface="Times New Roman" pitchFamily="18" charset="0"/>
            </a:rPr>
            <a:t>(RSI) </a:t>
          </a:r>
          <a:endParaRPr lang="zh-TW" altLang="en-US" sz="3000" dirty="0">
            <a:latin typeface="Times New Roman" pitchFamily="18" charset="0"/>
            <a:ea typeface="標楷體" pitchFamily="65" charset="-120"/>
            <a:cs typeface="Times New Roman" pitchFamily="18" charset="0"/>
          </a:endParaRPr>
        </a:p>
      </dgm:t>
    </dgm:pt>
    <dgm:pt modelId="{EBC28738-F994-4C4B-B829-AD7B2B978581}" type="parTrans" cxnId="{7250A090-4F1F-4A1C-9865-C430C9D4598C}">
      <dgm:prSet/>
      <dgm:spPr/>
      <dgm:t>
        <a:bodyPr/>
        <a:lstStyle/>
        <a:p>
          <a:endParaRPr lang="zh-TW" altLang="en-US"/>
        </a:p>
      </dgm:t>
    </dgm:pt>
    <dgm:pt modelId="{D017AA44-0224-4498-8F32-657F5F8415A0}" type="sibTrans" cxnId="{7250A090-4F1F-4A1C-9865-C430C9D4598C}">
      <dgm:prSet/>
      <dgm:spPr/>
      <dgm:t>
        <a:bodyPr/>
        <a:lstStyle/>
        <a:p>
          <a:endParaRPr lang="zh-TW" altLang="en-US"/>
        </a:p>
      </dgm:t>
    </dgm:pt>
    <dgm:pt modelId="{358DBEE0-77A0-4F21-95A3-9D2B9EB9C972}">
      <dgm:prSet phldrT="[文字]" custT="1"/>
      <dgm:spPr/>
      <dgm:t>
        <a:bodyPr/>
        <a:lstStyle/>
        <a:p>
          <a:r>
            <a:rPr lang="zh-TW" altLang="en-US" sz="2400" dirty="0" smtClean="0">
              <a:latin typeface="標楷體" pitchFamily="65" charset="-120"/>
              <a:ea typeface="標楷體" pitchFamily="65" charset="-120"/>
            </a:rPr>
            <a:t>肌肉群在高衝擊負荷使力中或成千上萬次低負荷使力下使用時</a:t>
          </a:r>
          <a:endParaRPr lang="zh-TW" altLang="en-US" sz="2400" dirty="0">
            <a:latin typeface="標楷體" pitchFamily="65" charset="-120"/>
            <a:ea typeface="標楷體" pitchFamily="65" charset="-120"/>
          </a:endParaRPr>
        </a:p>
      </dgm:t>
    </dgm:pt>
    <dgm:pt modelId="{9D1C56EE-0A78-45FE-90B5-AD49207381F0}" type="parTrans" cxnId="{A7C86C8D-D806-4388-91B2-8189C13B0B7D}">
      <dgm:prSet/>
      <dgm:spPr/>
      <dgm:t>
        <a:bodyPr/>
        <a:lstStyle/>
        <a:p>
          <a:endParaRPr lang="zh-TW" altLang="en-US"/>
        </a:p>
      </dgm:t>
    </dgm:pt>
    <dgm:pt modelId="{37AF2768-0B61-4C1E-8375-BFE91000EB40}" type="sibTrans" cxnId="{A7C86C8D-D806-4388-91B2-8189C13B0B7D}">
      <dgm:prSet/>
      <dgm:spPr/>
      <dgm:t>
        <a:bodyPr/>
        <a:lstStyle/>
        <a:p>
          <a:endParaRPr lang="zh-TW" altLang="en-US"/>
        </a:p>
      </dgm:t>
    </dgm:pt>
    <dgm:pt modelId="{5E86775A-9F76-4E26-8231-7D9250A014C3}">
      <dgm:prSet phldrT="[文字]"/>
      <dgm:spPr/>
      <dgm:t>
        <a:bodyPr/>
        <a:lstStyle/>
        <a:p>
          <a:r>
            <a:rPr lang="zh-TW" altLang="en-US" dirty="0" smtClean="0">
              <a:latin typeface="標楷體" pitchFamily="65" charset="-120"/>
              <a:ea typeface="標楷體" pitchFamily="65" charset="-120"/>
            </a:rPr>
            <a:t>腕關節症候群</a:t>
          </a:r>
          <a:r>
            <a:rPr lang="en-US" altLang="zh-TW" dirty="0" smtClean="0">
              <a:latin typeface="Times New Roman" pitchFamily="18" charset="0"/>
              <a:cs typeface="Times New Roman" pitchFamily="18" charset="0"/>
            </a:rPr>
            <a:t>(CTS) </a:t>
          </a:r>
          <a:endParaRPr lang="zh-TW" altLang="en-US" dirty="0">
            <a:latin typeface="標楷體" pitchFamily="65" charset="-120"/>
            <a:ea typeface="標楷體" pitchFamily="65" charset="-120"/>
          </a:endParaRPr>
        </a:p>
      </dgm:t>
    </dgm:pt>
    <dgm:pt modelId="{48305E93-258D-4326-9D8B-62524D1412A2}" type="parTrans" cxnId="{72118062-01AC-4201-9773-97E12A2D6566}">
      <dgm:prSet/>
      <dgm:spPr/>
      <dgm:t>
        <a:bodyPr/>
        <a:lstStyle/>
        <a:p>
          <a:endParaRPr lang="zh-TW" altLang="en-US"/>
        </a:p>
      </dgm:t>
    </dgm:pt>
    <dgm:pt modelId="{BB1C9B94-82C8-44A2-B18B-7F266F1A4C16}" type="sibTrans" cxnId="{72118062-01AC-4201-9773-97E12A2D6566}">
      <dgm:prSet/>
      <dgm:spPr/>
      <dgm:t>
        <a:bodyPr/>
        <a:lstStyle/>
        <a:p>
          <a:endParaRPr lang="zh-TW" altLang="en-US"/>
        </a:p>
      </dgm:t>
    </dgm:pt>
    <dgm:pt modelId="{25F5A545-69D0-46D6-8AF7-4DE184004BF7}">
      <dgm:prSet phldrT="[文字]" custT="1"/>
      <dgm:spPr/>
      <dgm:t>
        <a:bodyPr/>
        <a:lstStyle/>
        <a:p>
          <a:r>
            <a:rPr lang="zh-TW" altLang="en-US" sz="2400" dirty="0" smtClean="0">
              <a:latin typeface="標楷體" pitchFamily="65" charset="-120"/>
              <a:ea typeface="標楷體" pitchFamily="65" charset="-120"/>
            </a:rPr>
            <a:t>經由腕骨結構傳至中樞神經的壓力所引發的疼痛</a:t>
          </a:r>
          <a:endParaRPr lang="zh-TW" altLang="en-US" sz="2400" dirty="0">
            <a:latin typeface="標楷體" pitchFamily="65" charset="-120"/>
            <a:ea typeface="標楷體" pitchFamily="65" charset="-120"/>
          </a:endParaRPr>
        </a:p>
      </dgm:t>
    </dgm:pt>
    <dgm:pt modelId="{FB1011C4-050E-4E12-AEC1-CCC313AC16EB}" type="parTrans" cxnId="{D9067EEE-3069-4703-9092-F2CD5055CEE2}">
      <dgm:prSet/>
      <dgm:spPr/>
      <dgm:t>
        <a:bodyPr/>
        <a:lstStyle/>
        <a:p>
          <a:endParaRPr lang="zh-TW" altLang="en-US"/>
        </a:p>
      </dgm:t>
    </dgm:pt>
    <dgm:pt modelId="{5D4F1808-5D24-417B-8BE6-B20F99137A33}" type="sibTrans" cxnId="{D9067EEE-3069-4703-9092-F2CD5055CEE2}">
      <dgm:prSet/>
      <dgm:spPr/>
      <dgm:t>
        <a:bodyPr/>
        <a:lstStyle/>
        <a:p>
          <a:endParaRPr lang="zh-TW" altLang="en-US"/>
        </a:p>
      </dgm:t>
    </dgm:pt>
    <dgm:pt modelId="{33FE3DBA-C4F5-49B8-9C09-6C6C36FCE622}">
      <dgm:prSet phldrT="[文字]"/>
      <dgm:spPr/>
      <dgm:t>
        <a:bodyPr/>
        <a:lstStyle/>
        <a:p>
          <a:r>
            <a:rPr lang="zh-TW" altLang="en-US" dirty="0" smtClean="0">
              <a:latin typeface="標楷體" pitchFamily="65" charset="-120"/>
              <a:ea typeface="標楷體" pitchFamily="65" charset="-120"/>
            </a:rPr>
            <a:t>電腦視力症候群</a:t>
          </a:r>
          <a:r>
            <a:rPr lang="en-US" altLang="zh-TW" dirty="0" smtClean="0">
              <a:latin typeface="Times New Roman" pitchFamily="18" charset="0"/>
              <a:cs typeface="Times New Roman" pitchFamily="18" charset="0"/>
            </a:rPr>
            <a:t>(CVS) </a:t>
          </a:r>
          <a:endParaRPr lang="zh-TW" altLang="en-US" dirty="0">
            <a:latin typeface="標楷體" pitchFamily="65" charset="-120"/>
            <a:ea typeface="標楷體" pitchFamily="65" charset="-120"/>
          </a:endParaRPr>
        </a:p>
      </dgm:t>
    </dgm:pt>
    <dgm:pt modelId="{EA4C365F-C798-4CEA-B6D0-01164FD0B969}" type="parTrans" cxnId="{333A12BB-E52E-420D-85F8-1861CC9EFD41}">
      <dgm:prSet/>
      <dgm:spPr/>
      <dgm:t>
        <a:bodyPr/>
        <a:lstStyle/>
        <a:p>
          <a:endParaRPr lang="zh-TW" altLang="en-US"/>
        </a:p>
      </dgm:t>
    </dgm:pt>
    <dgm:pt modelId="{1B30BB0B-1F79-4EBE-A30C-4820E732BA61}" type="sibTrans" cxnId="{333A12BB-E52E-420D-85F8-1861CC9EFD41}">
      <dgm:prSet/>
      <dgm:spPr/>
      <dgm:t>
        <a:bodyPr/>
        <a:lstStyle/>
        <a:p>
          <a:endParaRPr lang="zh-TW" altLang="en-US"/>
        </a:p>
      </dgm:t>
    </dgm:pt>
    <dgm:pt modelId="{FD0CD25C-E20A-458B-800B-A3F8DE8CB574}">
      <dgm:prSet/>
      <dgm:spPr/>
      <dgm:t>
        <a:bodyPr/>
        <a:lstStyle/>
        <a:p>
          <a:r>
            <a:rPr lang="zh-TW" altLang="en-US" dirty="0" smtClean="0">
              <a:latin typeface="標楷體" pitchFamily="65" charset="-120"/>
              <a:ea typeface="標楷體" pitchFamily="65" charset="-120"/>
            </a:rPr>
            <a:t>科技壓力症</a:t>
          </a:r>
          <a:r>
            <a:rPr lang="en-US" altLang="zh-TW" dirty="0" smtClean="0">
              <a:latin typeface="Times New Roman" pitchFamily="18" charset="0"/>
              <a:cs typeface="Times New Roman" pitchFamily="18" charset="0"/>
            </a:rPr>
            <a:t>(</a:t>
          </a:r>
          <a:r>
            <a:rPr lang="en-US" altLang="zh-TW" dirty="0" err="1" smtClean="0">
              <a:latin typeface="Times New Roman" pitchFamily="18" charset="0"/>
              <a:cs typeface="Times New Roman" pitchFamily="18" charset="0"/>
            </a:rPr>
            <a:t>Technostress</a:t>
          </a:r>
          <a:r>
            <a:rPr lang="en-US" altLang="zh-TW" dirty="0" smtClean="0">
              <a:latin typeface="Times New Roman" pitchFamily="18" charset="0"/>
              <a:cs typeface="Times New Roman" pitchFamily="18" charset="0"/>
            </a:rPr>
            <a:t>) </a:t>
          </a:r>
          <a:endParaRPr lang="zh-TW" altLang="en-US" dirty="0" smtClean="0">
            <a:latin typeface="標楷體" pitchFamily="65" charset="-120"/>
            <a:ea typeface="標楷體" pitchFamily="65" charset="-120"/>
          </a:endParaRPr>
        </a:p>
      </dgm:t>
    </dgm:pt>
    <dgm:pt modelId="{9F78487A-D49B-4B44-B2DA-98CA5D028513}" type="parTrans" cxnId="{72367BAB-1596-4772-BD12-27E35A6D1868}">
      <dgm:prSet/>
      <dgm:spPr/>
      <dgm:t>
        <a:bodyPr/>
        <a:lstStyle/>
        <a:p>
          <a:endParaRPr lang="zh-TW" altLang="en-US"/>
        </a:p>
      </dgm:t>
    </dgm:pt>
    <dgm:pt modelId="{8ECD1513-FBBE-48D1-8281-B3A45A150542}" type="sibTrans" cxnId="{72367BAB-1596-4772-BD12-27E35A6D1868}">
      <dgm:prSet/>
      <dgm:spPr/>
      <dgm:t>
        <a:bodyPr/>
        <a:lstStyle/>
        <a:p>
          <a:endParaRPr lang="zh-TW" altLang="en-US"/>
        </a:p>
      </dgm:t>
    </dgm:pt>
    <dgm:pt modelId="{95E26527-7CEE-4B5B-8616-A6721E59D596}">
      <dgm:prSet custT="1"/>
      <dgm:spPr/>
      <dgm:t>
        <a:bodyPr/>
        <a:lstStyle/>
        <a:p>
          <a:r>
            <a:rPr lang="zh-TW" altLang="en-US" sz="2400" dirty="0" smtClean="0">
              <a:latin typeface="標楷體" pitchFamily="65" charset="-120"/>
              <a:ea typeface="標楷體" pitchFamily="65" charset="-120"/>
            </a:rPr>
            <a:t>一種過度使用視力注視電腦螢幕等所產生的症狀</a:t>
          </a:r>
          <a:endParaRPr lang="zh-TW" altLang="en-US" sz="2400" dirty="0">
            <a:latin typeface="標楷體" pitchFamily="65" charset="-120"/>
            <a:ea typeface="標楷體" pitchFamily="65" charset="-120"/>
          </a:endParaRPr>
        </a:p>
      </dgm:t>
    </dgm:pt>
    <dgm:pt modelId="{63B0AC47-73DC-4D83-A5A0-87B6BDE2B044}" type="parTrans" cxnId="{132E310E-A2EA-43F5-AEDA-34E0F70C87F8}">
      <dgm:prSet/>
      <dgm:spPr/>
      <dgm:t>
        <a:bodyPr/>
        <a:lstStyle/>
        <a:p>
          <a:endParaRPr lang="zh-TW" altLang="en-US"/>
        </a:p>
      </dgm:t>
    </dgm:pt>
    <dgm:pt modelId="{C267B7D9-ED9A-42C0-B10C-8D0538B67B52}" type="sibTrans" cxnId="{132E310E-A2EA-43F5-AEDA-34E0F70C87F8}">
      <dgm:prSet/>
      <dgm:spPr/>
      <dgm:t>
        <a:bodyPr/>
        <a:lstStyle/>
        <a:p>
          <a:endParaRPr lang="zh-TW" altLang="en-US"/>
        </a:p>
      </dgm:t>
    </dgm:pt>
    <dgm:pt modelId="{FA0073D6-0932-4B1D-9D48-F4554F59D072}">
      <dgm:prSet custT="1"/>
      <dgm:spPr/>
      <dgm:t>
        <a:bodyPr/>
        <a:lstStyle/>
        <a:p>
          <a:r>
            <a:rPr lang="zh-TW" altLang="en-US" sz="2400" dirty="0" smtClean="0">
              <a:latin typeface="標楷體" pitchFamily="65" charset="-120"/>
              <a:ea typeface="標楷體" pitchFamily="65" charset="-120"/>
            </a:rPr>
            <a:t>使用電腦引起的心理壓力</a:t>
          </a:r>
          <a:endParaRPr lang="zh-TW" altLang="en-US" sz="2400" dirty="0">
            <a:latin typeface="標楷體" pitchFamily="65" charset="-120"/>
            <a:ea typeface="標楷體" pitchFamily="65" charset="-120"/>
          </a:endParaRPr>
        </a:p>
      </dgm:t>
    </dgm:pt>
    <dgm:pt modelId="{CCD442F0-4918-43D1-BC20-6146453C7E39}" type="parTrans" cxnId="{FFF4C186-1ADE-4737-9302-CD21FE425BCC}">
      <dgm:prSet/>
      <dgm:spPr/>
      <dgm:t>
        <a:bodyPr/>
        <a:lstStyle/>
        <a:p>
          <a:endParaRPr lang="zh-TW" altLang="en-US"/>
        </a:p>
      </dgm:t>
    </dgm:pt>
    <dgm:pt modelId="{A3864D1A-9BCE-4F14-A38B-46B8496C5AED}" type="sibTrans" cxnId="{FFF4C186-1ADE-4737-9302-CD21FE425BCC}">
      <dgm:prSet/>
      <dgm:spPr/>
      <dgm:t>
        <a:bodyPr/>
        <a:lstStyle/>
        <a:p>
          <a:endParaRPr lang="zh-TW" altLang="en-US"/>
        </a:p>
      </dgm:t>
    </dgm:pt>
    <dgm:pt modelId="{3DA9D20E-9308-464F-9114-84422A34C152}" type="pres">
      <dgm:prSet presAssocID="{048B11CC-B951-46B0-A1A2-F38CE711EC9B}" presName="Name0" presStyleCnt="0">
        <dgm:presLayoutVars>
          <dgm:dir/>
          <dgm:animLvl val="lvl"/>
          <dgm:resizeHandles/>
        </dgm:presLayoutVars>
      </dgm:prSet>
      <dgm:spPr/>
      <dgm:t>
        <a:bodyPr/>
        <a:lstStyle/>
        <a:p>
          <a:endParaRPr lang="zh-TW" altLang="en-US"/>
        </a:p>
      </dgm:t>
    </dgm:pt>
    <dgm:pt modelId="{1EB1AAB9-3B12-46C4-A779-9C44360D5049}" type="pres">
      <dgm:prSet presAssocID="{327D72A6-6D20-4D4B-A2AB-3051AA20957A}" presName="linNode" presStyleCnt="0"/>
      <dgm:spPr/>
    </dgm:pt>
    <dgm:pt modelId="{5E4A738A-23FC-4FEE-AC15-7044CC22370E}" type="pres">
      <dgm:prSet presAssocID="{327D72A6-6D20-4D4B-A2AB-3051AA20957A}" presName="parentShp" presStyleLbl="node1" presStyleIdx="0" presStyleCnt="4">
        <dgm:presLayoutVars>
          <dgm:bulletEnabled val="1"/>
        </dgm:presLayoutVars>
      </dgm:prSet>
      <dgm:spPr/>
      <dgm:t>
        <a:bodyPr/>
        <a:lstStyle/>
        <a:p>
          <a:endParaRPr lang="zh-TW" altLang="en-US"/>
        </a:p>
      </dgm:t>
    </dgm:pt>
    <dgm:pt modelId="{EEE05634-2EFC-4BED-9CE3-95ADB697A926}" type="pres">
      <dgm:prSet presAssocID="{327D72A6-6D20-4D4B-A2AB-3051AA20957A}" presName="childShp" presStyleLbl="bgAccFollowNode1" presStyleIdx="0" presStyleCnt="4">
        <dgm:presLayoutVars>
          <dgm:bulletEnabled val="1"/>
        </dgm:presLayoutVars>
      </dgm:prSet>
      <dgm:spPr/>
      <dgm:t>
        <a:bodyPr/>
        <a:lstStyle/>
        <a:p>
          <a:endParaRPr lang="zh-TW" altLang="en-US"/>
        </a:p>
      </dgm:t>
    </dgm:pt>
    <dgm:pt modelId="{91785F0E-4BAB-4BD3-A769-9E82F985A91B}" type="pres">
      <dgm:prSet presAssocID="{D017AA44-0224-4498-8F32-657F5F8415A0}" presName="spacing" presStyleCnt="0"/>
      <dgm:spPr/>
    </dgm:pt>
    <dgm:pt modelId="{7D06573F-0F53-4007-8B7F-3B97C05F4E49}" type="pres">
      <dgm:prSet presAssocID="{5E86775A-9F76-4E26-8231-7D9250A014C3}" presName="linNode" presStyleCnt="0"/>
      <dgm:spPr/>
    </dgm:pt>
    <dgm:pt modelId="{D5990D93-9C70-4A69-B9CF-D6FB97467B89}" type="pres">
      <dgm:prSet presAssocID="{5E86775A-9F76-4E26-8231-7D9250A014C3}" presName="parentShp" presStyleLbl="node1" presStyleIdx="1" presStyleCnt="4">
        <dgm:presLayoutVars>
          <dgm:bulletEnabled val="1"/>
        </dgm:presLayoutVars>
      </dgm:prSet>
      <dgm:spPr/>
      <dgm:t>
        <a:bodyPr/>
        <a:lstStyle/>
        <a:p>
          <a:endParaRPr lang="zh-TW" altLang="en-US"/>
        </a:p>
      </dgm:t>
    </dgm:pt>
    <dgm:pt modelId="{42C45DE7-6DB9-40EB-AB1D-6F02B24CE3EC}" type="pres">
      <dgm:prSet presAssocID="{5E86775A-9F76-4E26-8231-7D9250A014C3}" presName="childShp" presStyleLbl="bgAccFollowNode1" presStyleIdx="1" presStyleCnt="4">
        <dgm:presLayoutVars>
          <dgm:bulletEnabled val="1"/>
        </dgm:presLayoutVars>
      </dgm:prSet>
      <dgm:spPr/>
      <dgm:t>
        <a:bodyPr/>
        <a:lstStyle/>
        <a:p>
          <a:endParaRPr lang="zh-TW" altLang="en-US"/>
        </a:p>
      </dgm:t>
    </dgm:pt>
    <dgm:pt modelId="{76291910-8A20-4682-9F56-DDAA0618AB37}" type="pres">
      <dgm:prSet presAssocID="{BB1C9B94-82C8-44A2-B18B-7F266F1A4C16}" presName="spacing" presStyleCnt="0"/>
      <dgm:spPr/>
    </dgm:pt>
    <dgm:pt modelId="{7981BB64-91E2-4F7A-81BA-10F3CC5850BF}" type="pres">
      <dgm:prSet presAssocID="{33FE3DBA-C4F5-49B8-9C09-6C6C36FCE622}" presName="linNode" presStyleCnt="0"/>
      <dgm:spPr/>
    </dgm:pt>
    <dgm:pt modelId="{034811E0-06B6-4176-8567-B639FE32D61D}" type="pres">
      <dgm:prSet presAssocID="{33FE3DBA-C4F5-49B8-9C09-6C6C36FCE622}" presName="parentShp" presStyleLbl="node1" presStyleIdx="2" presStyleCnt="4">
        <dgm:presLayoutVars>
          <dgm:bulletEnabled val="1"/>
        </dgm:presLayoutVars>
      </dgm:prSet>
      <dgm:spPr/>
      <dgm:t>
        <a:bodyPr/>
        <a:lstStyle/>
        <a:p>
          <a:endParaRPr lang="zh-TW" altLang="en-US"/>
        </a:p>
      </dgm:t>
    </dgm:pt>
    <dgm:pt modelId="{620FD254-DA25-412C-AF0C-0291E1FCA9AF}" type="pres">
      <dgm:prSet presAssocID="{33FE3DBA-C4F5-49B8-9C09-6C6C36FCE622}" presName="childShp" presStyleLbl="bgAccFollowNode1" presStyleIdx="2" presStyleCnt="4">
        <dgm:presLayoutVars>
          <dgm:bulletEnabled val="1"/>
        </dgm:presLayoutVars>
      </dgm:prSet>
      <dgm:spPr/>
      <dgm:t>
        <a:bodyPr/>
        <a:lstStyle/>
        <a:p>
          <a:endParaRPr lang="zh-TW" altLang="en-US"/>
        </a:p>
      </dgm:t>
    </dgm:pt>
    <dgm:pt modelId="{8DCB9EF7-02D4-43FB-A20A-661B464BA0AC}" type="pres">
      <dgm:prSet presAssocID="{1B30BB0B-1F79-4EBE-A30C-4820E732BA61}" presName="spacing" presStyleCnt="0"/>
      <dgm:spPr/>
    </dgm:pt>
    <dgm:pt modelId="{C758C7E8-FB6F-4F32-84B7-546A5BB49DF7}" type="pres">
      <dgm:prSet presAssocID="{FD0CD25C-E20A-458B-800B-A3F8DE8CB574}" presName="linNode" presStyleCnt="0"/>
      <dgm:spPr/>
    </dgm:pt>
    <dgm:pt modelId="{F68618B5-5F18-4CFD-A38E-3506E8E4FD5D}" type="pres">
      <dgm:prSet presAssocID="{FD0CD25C-E20A-458B-800B-A3F8DE8CB574}" presName="parentShp" presStyleLbl="node1" presStyleIdx="3" presStyleCnt="4">
        <dgm:presLayoutVars>
          <dgm:bulletEnabled val="1"/>
        </dgm:presLayoutVars>
      </dgm:prSet>
      <dgm:spPr/>
      <dgm:t>
        <a:bodyPr/>
        <a:lstStyle/>
        <a:p>
          <a:endParaRPr lang="zh-TW" altLang="en-US"/>
        </a:p>
      </dgm:t>
    </dgm:pt>
    <dgm:pt modelId="{2E629F50-98CF-4005-A0A3-DB9D0B293AEE}" type="pres">
      <dgm:prSet presAssocID="{FD0CD25C-E20A-458B-800B-A3F8DE8CB574}" presName="childShp" presStyleLbl="bgAccFollowNode1" presStyleIdx="3" presStyleCnt="4">
        <dgm:presLayoutVars>
          <dgm:bulletEnabled val="1"/>
        </dgm:presLayoutVars>
      </dgm:prSet>
      <dgm:spPr/>
      <dgm:t>
        <a:bodyPr/>
        <a:lstStyle/>
        <a:p>
          <a:endParaRPr lang="zh-TW" altLang="en-US"/>
        </a:p>
      </dgm:t>
    </dgm:pt>
  </dgm:ptLst>
  <dgm:cxnLst>
    <dgm:cxn modelId="{1D3EF383-AEC9-4228-9690-9E2C01EC90B2}" type="presOf" srcId="{5E86775A-9F76-4E26-8231-7D9250A014C3}" destId="{D5990D93-9C70-4A69-B9CF-D6FB97467B89}" srcOrd="0" destOrd="0" presId="urn:microsoft.com/office/officeart/2005/8/layout/vList6"/>
    <dgm:cxn modelId="{7250A090-4F1F-4A1C-9865-C430C9D4598C}" srcId="{048B11CC-B951-46B0-A1A2-F38CE711EC9B}" destId="{327D72A6-6D20-4D4B-A2AB-3051AA20957A}" srcOrd="0" destOrd="0" parTransId="{EBC28738-F994-4C4B-B829-AD7B2B978581}" sibTransId="{D017AA44-0224-4498-8F32-657F5F8415A0}"/>
    <dgm:cxn modelId="{D3DC509C-B2BF-4C19-8650-F834B79DF811}" type="presOf" srcId="{33FE3DBA-C4F5-49B8-9C09-6C6C36FCE622}" destId="{034811E0-06B6-4176-8567-B639FE32D61D}" srcOrd="0" destOrd="0" presId="urn:microsoft.com/office/officeart/2005/8/layout/vList6"/>
    <dgm:cxn modelId="{845E4F33-3CB4-42DF-ADC1-027E0B6DE676}" type="presOf" srcId="{358DBEE0-77A0-4F21-95A3-9D2B9EB9C972}" destId="{EEE05634-2EFC-4BED-9CE3-95ADB697A926}" srcOrd="0" destOrd="0" presId="urn:microsoft.com/office/officeart/2005/8/layout/vList6"/>
    <dgm:cxn modelId="{333A12BB-E52E-420D-85F8-1861CC9EFD41}" srcId="{048B11CC-B951-46B0-A1A2-F38CE711EC9B}" destId="{33FE3DBA-C4F5-49B8-9C09-6C6C36FCE622}" srcOrd="2" destOrd="0" parTransId="{EA4C365F-C798-4CEA-B6D0-01164FD0B969}" sibTransId="{1B30BB0B-1F79-4EBE-A30C-4820E732BA61}"/>
    <dgm:cxn modelId="{72367BAB-1596-4772-BD12-27E35A6D1868}" srcId="{048B11CC-B951-46B0-A1A2-F38CE711EC9B}" destId="{FD0CD25C-E20A-458B-800B-A3F8DE8CB574}" srcOrd="3" destOrd="0" parTransId="{9F78487A-D49B-4B44-B2DA-98CA5D028513}" sibTransId="{8ECD1513-FBBE-48D1-8281-B3A45A150542}"/>
    <dgm:cxn modelId="{FCBAFF31-8729-4825-816F-0C4CF0BC1FA1}" type="presOf" srcId="{327D72A6-6D20-4D4B-A2AB-3051AA20957A}" destId="{5E4A738A-23FC-4FEE-AC15-7044CC22370E}" srcOrd="0" destOrd="0" presId="urn:microsoft.com/office/officeart/2005/8/layout/vList6"/>
    <dgm:cxn modelId="{C7240574-A825-4F40-A5E0-A87945AB2B51}" type="presOf" srcId="{FA0073D6-0932-4B1D-9D48-F4554F59D072}" destId="{2E629F50-98CF-4005-A0A3-DB9D0B293AEE}" srcOrd="0" destOrd="0" presId="urn:microsoft.com/office/officeart/2005/8/layout/vList6"/>
    <dgm:cxn modelId="{72118062-01AC-4201-9773-97E12A2D6566}" srcId="{048B11CC-B951-46B0-A1A2-F38CE711EC9B}" destId="{5E86775A-9F76-4E26-8231-7D9250A014C3}" srcOrd="1" destOrd="0" parTransId="{48305E93-258D-4326-9D8B-62524D1412A2}" sibTransId="{BB1C9B94-82C8-44A2-B18B-7F266F1A4C16}"/>
    <dgm:cxn modelId="{D2D509A2-3A4F-43E5-A4C4-87B726C88D57}" type="presOf" srcId="{25F5A545-69D0-46D6-8AF7-4DE184004BF7}" destId="{42C45DE7-6DB9-40EB-AB1D-6F02B24CE3EC}" srcOrd="0" destOrd="0" presId="urn:microsoft.com/office/officeart/2005/8/layout/vList6"/>
    <dgm:cxn modelId="{892DBA7D-9B8B-4D39-A46A-2BC7D829F60D}" type="presOf" srcId="{FD0CD25C-E20A-458B-800B-A3F8DE8CB574}" destId="{F68618B5-5F18-4CFD-A38E-3506E8E4FD5D}" srcOrd="0" destOrd="0" presId="urn:microsoft.com/office/officeart/2005/8/layout/vList6"/>
    <dgm:cxn modelId="{504EEA82-20F8-4250-8584-AE266F59957A}" type="presOf" srcId="{048B11CC-B951-46B0-A1A2-F38CE711EC9B}" destId="{3DA9D20E-9308-464F-9114-84422A34C152}" srcOrd="0" destOrd="0" presId="urn:microsoft.com/office/officeart/2005/8/layout/vList6"/>
    <dgm:cxn modelId="{A7C86C8D-D806-4388-91B2-8189C13B0B7D}" srcId="{327D72A6-6D20-4D4B-A2AB-3051AA20957A}" destId="{358DBEE0-77A0-4F21-95A3-9D2B9EB9C972}" srcOrd="0" destOrd="0" parTransId="{9D1C56EE-0A78-45FE-90B5-AD49207381F0}" sibTransId="{37AF2768-0B61-4C1E-8375-BFE91000EB40}"/>
    <dgm:cxn modelId="{D9067EEE-3069-4703-9092-F2CD5055CEE2}" srcId="{5E86775A-9F76-4E26-8231-7D9250A014C3}" destId="{25F5A545-69D0-46D6-8AF7-4DE184004BF7}" srcOrd="0" destOrd="0" parTransId="{FB1011C4-050E-4E12-AEC1-CCC313AC16EB}" sibTransId="{5D4F1808-5D24-417B-8BE6-B20F99137A33}"/>
    <dgm:cxn modelId="{132E310E-A2EA-43F5-AEDA-34E0F70C87F8}" srcId="{33FE3DBA-C4F5-49B8-9C09-6C6C36FCE622}" destId="{95E26527-7CEE-4B5B-8616-A6721E59D596}" srcOrd="0" destOrd="0" parTransId="{63B0AC47-73DC-4D83-A5A0-87B6BDE2B044}" sibTransId="{C267B7D9-ED9A-42C0-B10C-8D0538B67B52}"/>
    <dgm:cxn modelId="{78A46099-63B1-4256-B860-71BE69018E7F}" type="presOf" srcId="{95E26527-7CEE-4B5B-8616-A6721E59D596}" destId="{620FD254-DA25-412C-AF0C-0291E1FCA9AF}" srcOrd="0" destOrd="0" presId="urn:microsoft.com/office/officeart/2005/8/layout/vList6"/>
    <dgm:cxn modelId="{FFF4C186-1ADE-4737-9302-CD21FE425BCC}" srcId="{FD0CD25C-E20A-458B-800B-A3F8DE8CB574}" destId="{FA0073D6-0932-4B1D-9D48-F4554F59D072}" srcOrd="0" destOrd="0" parTransId="{CCD442F0-4918-43D1-BC20-6146453C7E39}" sibTransId="{A3864D1A-9BCE-4F14-A38B-46B8496C5AED}"/>
    <dgm:cxn modelId="{6798F22C-886C-473E-8824-4C962E75B2B7}" type="presParOf" srcId="{3DA9D20E-9308-464F-9114-84422A34C152}" destId="{1EB1AAB9-3B12-46C4-A779-9C44360D5049}" srcOrd="0" destOrd="0" presId="urn:microsoft.com/office/officeart/2005/8/layout/vList6"/>
    <dgm:cxn modelId="{B42F400E-46DF-4933-96BF-7EF10B573C17}" type="presParOf" srcId="{1EB1AAB9-3B12-46C4-A779-9C44360D5049}" destId="{5E4A738A-23FC-4FEE-AC15-7044CC22370E}" srcOrd="0" destOrd="0" presId="urn:microsoft.com/office/officeart/2005/8/layout/vList6"/>
    <dgm:cxn modelId="{5E03C71D-4E53-45AE-99E2-AF51687280B5}" type="presParOf" srcId="{1EB1AAB9-3B12-46C4-A779-9C44360D5049}" destId="{EEE05634-2EFC-4BED-9CE3-95ADB697A926}" srcOrd="1" destOrd="0" presId="urn:microsoft.com/office/officeart/2005/8/layout/vList6"/>
    <dgm:cxn modelId="{68DAA37A-0D99-4A90-AD73-64189B88BEE2}" type="presParOf" srcId="{3DA9D20E-9308-464F-9114-84422A34C152}" destId="{91785F0E-4BAB-4BD3-A769-9E82F985A91B}" srcOrd="1" destOrd="0" presId="urn:microsoft.com/office/officeart/2005/8/layout/vList6"/>
    <dgm:cxn modelId="{AB645FC5-26CD-4569-93D5-1C379B55C4FD}" type="presParOf" srcId="{3DA9D20E-9308-464F-9114-84422A34C152}" destId="{7D06573F-0F53-4007-8B7F-3B97C05F4E49}" srcOrd="2" destOrd="0" presId="urn:microsoft.com/office/officeart/2005/8/layout/vList6"/>
    <dgm:cxn modelId="{1A5AFA8A-856F-4671-A0F1-830EC24E1439}" type="presParOf" srcId="{7D06573F-0F53-4007-8B7F-3B97C05F4E49}" destId="{D5990D93-9C70-4A69-B9CF-D6FB97467B89}" srcOrd="0" destOrd="0" presId="urn:microsoft.com/office/officeart/2005/8/layout/vList6"/>
    <dgm:cxn modelId="{E0A0C321-4D72-4382-B2EB-5C145955812B}" type="presParOf" srcId="{7D06573F-0F53-4007-8B7F-3B97C05F4E49}" destId="{42C45DE7-6DB9-40EB-AB1D-6F02B24CE3EC}" srcOrd="1" destOrd="0" presId="urn:microsoft.com/office/officeart/2005/8/layout/vList6"/>
    <dgm:cxn modelId="{FFE7F7A0-6322-46D7-91BA-055AFE1D295A}" type="presParOf" srcId="{3DA9D20E-9308-464F-9114-84422A34C152}" destId="{76291910-8A20-4682-9F56-DDAA0618AB37}" srcOrd="3" destOrd="0" presId="urn:microsoft.com/office/officeart/2005/8/layout/vList6"/>
    <dgm:cxn modelId="{D9BA0CCE-4933-47D9-A075-BB99AD41DA0A}" type="presParOf" srcId="{3DA9D20E-9308-464F-9114-84422A34C152}" destId="{7981BB64-91E2-4F7A-81BA-10F3CC5850BF}" srcOrd="4" destOrd="0" presId="urn:microsoft.com/office/officeart/2005/8/layout/vList6"/>
    <dgm:cxn modelId="{03FDED11-C946-4443-92D0-B6911DB354AD}" type="presParOf" srcId="{7981BB64-91E2-4F7A-81BA-10F3CC5850BF}" destId="{034811E0-06B6-4176-8567-B639FE32D61D}" srcOrd="0" destOrd="0" presId="urn:microsoft.com/office/officeart/2005/8/layout/vList6"/>
    <dgm:cxn modelId="{569DE09C-8F1E-4DA3-B250-B90DA225A8E2}" type="presParOf" srcId="{7981BB64-91E2-4F7A-81BA-10F3CC5850BF}" destId="{620FD254-DA25-412C-AF0C-0291E1FCA9AF}" srcOrd="1" destOrd="0" presId="urn:microsoft.com/office/officeart/2005/8/layout/vList6"/>
    <dgm:cxn modelId="{F18DBF1D-8EF2-42A7-A47C-CF1CCFBF64A3}" type="presParOf" srcId="{3DA9D20E-9308-464F-9114-84422A34C152}" destId="{8DCB9EF7-02D4-43FB-A20A-661B464BA0AC}" srcOrd="5" destOrd="0" presId="urn:microsoft.com/office/officeart/2005/8/layout/vList6"/>
    <dgm:cxn modelId="{5BDD9F62-401F-4986-8229-2D3EF13BA86E}" type="presParOf" srcId="{3DA9D20E-9308-464F-9114-84422A34C152}" destId="{C758C7E8-FB6F-4F32-84B7-546A5BB49DF7}" srcOrd="6" destOrd="0" presId="urn:microsoft.com/office/officeart/2005/8/layout/vList6"/>
    <dgm:cxn modelId="{15162101-23E1-4178-86FF-C2CEDFFC8F96}" type="presParOf" srcId="{C758C7E8-FB6F-4F32-84B7-546A5BB49DF7}" destId="{F68618B5-5F18-4CFD-A38E-3506E8E4FD5D}" srcOrd="0" destOrd="0" presId="urn:microsoft.com/office/officeart/2005/8/layout/vList6"/>
    <dgm:cxn modelId="{C110C58E-6F55-4BC0-A8AD-148087979A89}" type="presParOf" srcId="{C758C7E8-FB6F-4F32-84B7-546A5BB49DF7}" destId="{2E629F50-98CF-4005-A0A3-DB9D0B293AEE}"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708568-E004-460A-B519-69883A475806}" type="doc">
      <dgm:prSet loTypeId="urn:microsoft.com/office/officeart/2005/8/layout/cycle6" loCatId="cycle" qsTypeId="urn:microsoft.com/office/officeart/2005/8/quickstyle/3d2" qsCatId="3D" csTypeId="urn:microsoft.com/office/officeart/2005/8/colors/colorful1#5" csCatId="colorful" phldr="1"/>
      <dgm:spPr/>
      <dgm:t>
        <a:bodyPr/>
        <a:lstStyle/>
        <a:p>
          <a:endParaRPr lang="zh-TW" altLang="en-US"/>
        </a:p>
      </dgm:t>
    </dgm:pt>
    <dgm:pt modelId="{C4D367A2-7691-4271-9EF6-58CB166DA3AE}">
      <dgm:prSet phldrT="[文字]" custT="1"/>
      <dgm:spPr/>
      <dgm:t>
        <a:bodyPr/>
        <a:lstStyle/>
        <a:p>
          <a:r>
            <a:rPr lang="zh-TW" altLang="en-US" sz="2400" dirty="0" smtClean="0">
              <a:latin typeface="Times New Roman" pitchFamily="18" charset="0"/>
              <a:ea typeface="標楷體" pitchFamily="65" charset="-120"/>
              <a:cs typeface="Times New Roman" pitchFamily="18" charset="0"/>
            </a:rPr>
            <a:t>資訊的權利與義務</a:t>
          </a:r>
          <a:endParaRPr lang="zh-TW" altLang="en-US" sz="2400" dirty="0"/>
        </a:p>
      </dgm:t>
    </dgm:pt>
    <dgm:pt modelId="{099B9925-8B15-472B-A089-C7368FA24C15}" type="parTrans" cxnId="{B3515388-3A3A-470D-8073-107DC4681DD1}">
      <dgm:prSet/>
      <dgm:spPr/>
      <dgm:t>
        <a:bodyPr/>
        <a:lstStyle/>
        <a:p>
          <a:endParaRPr lang="zh-TW" altLang="en-US"/>
        </a:p>
      </dgm:t>
    </dgm:pt>
    <dgm:pt modelId="{0D001046-1074-4841-A235-975497A0125B}" type="sibTrans" cxnId="{B3515388-3A3A-470D-8073-107DC4681DD1}">
      <dgm:prSet/>
      <dgm:spPr/>
      <dgm:t>
        <a:bodyPr/>
        <a:lstStyle/>
        <a:p>
          <a:endParaRPr lang="zh-TW" altLang="en-US"/>
        </a:p>
      </dgm:t>
    </dgm:pt>
    <dgm:pt modelId="{EED7FDC7-1A9E-490E-B037-43D6A7CF8875}">
      <dgm:prSet phldrT="[文字]" custT="1"/>
      <dgm:spPr/>
      <dgm:t>
        <a:bodyPr/>
        <a:lstStyle/>
        <a:p>
          <a:r>
            <a:rPr lang="zh-TW" altLang="en-US" sz="2400" dirty="0" smtClean="0">
              <a:latin typeface="Times New Roman" pitchFamily="18" charset="0"/>
              <a:ea typeface="標楷體" pitchFamily="65" charset="-120"/>
              <a:cs typeface="Times New Roman" pitchFamily="18" charset="0"/>
            </a:rPr>
            <a:t>財產權與義務</a:t>
          </a:r>
          <a:endParaRPr lang="zh-TW" altLang="en-US" sz="2400" dirty="0"/>
        </a:p>
      </dgm:t>
    </dgm:pt>
    <dgm:pt modelId="{884C0638-B6B3-473E-8284-F1DD9918F54D}" type="parTrans" cxnId="{6ED9EE9A-7C90-4527-83DA-80502C3961E5}">
      <dgm:prSet/>
      <dgm:spPr/>
      <dgm:t>
        <a:bodyPr/>
        <a:lstStyle/>
        <a:p>
          <a:endParaRPr lang="zh-TW" altLang="en-US"/>
        </a:p>
      </dgm:t>
    </dgm:pt>
    <dgm:pt modelId="{1741DDE4-8C69-4818-B4AB-48B12CFA12A4}" type="sibTrans" cxnId="{6ED9EE9A-7C90-4527-83DA-80502C3961E5}">
      <dgm:prSet/>
      <dgm:spPr/>
      <dgm:t>
        <a:bodyPr/>
        <a:lstStyle/>
        <a:p>
          <a:endParaRPr lang="zh-TW" altLang="en-US"/>
        </a:p>
      </dgm:t>
    </dgm:pt>
    <dgm:pt modelId="{95CF4643-8BF2-41F5-A89A-694C93061EB3}">
      <dgm:prSet phldrT="[文字]" custT="1"/>
      <dgm:spPr/>
      <dgm:t>
        <a:bodyPr/>
        <a:lstStyle/>
        <a:p>
          <a:r>
            <a:rPr lang="zh-TW" altLang="en-US" sz="2400" dirty="0" smtClean="0">
              <a:latin typeface="Times New Roman" pitchFamily="18" charset="0"/>
              <a:ea typeface="標楷體" pitchFamily="65" charset="-120"/>
              <a:cs typeface="Times New Roman" pitchFamily="18" charset="0"/>
            </a:rPr>
            <a:t>責任歸屬與控制</a:t>
          </a:r>
          <a:endParaRPr lang="zh-TW" altLang="en-US" sz="2400" dirty="0"/>
        </a:p>
      </dgm:t>
    </dgm:pt>
    <dgm:pt modelId="{EC32DDDB-D46C-499F-ADBA-0808E54644B8}" type="parTrans" cxnId="{1F3642C4-29F7-4429-BD08-CD2FD0D987BF}">
      <dgm:prSet/>
      <dgm:spPr/>
      <dgm:t>
        <a:bodyPr/>
        <a:lstStyle/>
        <a:p>
          <a:endParaRPr lang="zh-TW" altLang="en-US"/>
        </a:p>
      </dgm:t>
    </dgm:pt>
    <dgm:pt modelId="{DC2624EA-3945-455F-A4C0-8C5D01B77584}" type="sibTrans" cxnId="{1F3642C4-29F7-4429-BD08-CD2FD0D987BF}">
      <dgm:prSet/>
      <dgm:spPr/>
      <dgm:t>
        <a:bodyPr/>
        <a:lstStyle/>
        <a:p>
          <a:endParaRPr lang="zh-TW" altLang="en-US"/>
        </a:p>
      </dgm:t>
    </dgm:pt>
    <dgm:pt modelId="{42A92F43-8FD7-4D39-9FDD-CE44CE8E1B60}">
      <dgm:prSet phldrT="[文字]" custT="1"/>
      <dgm:spPr/>
      <dgm:t>
        <a:bodyPr/>
        <a:lstStyle/>
        <a:p>
          <a:r>
            <a:rPr lang="zh-TW" altLang="en-US" sz="2800" dirty="0" smtClean="0">
              <a:latin typeface="Times New Roman" pitchFamily="18" charset="0"/>
              <a:ea typeface="標楷體" pitchFamily="65" charset="-120"/>
              <a:cs typeface="Times New Roman" pitchFamily="18" charset="0"/>
            </a:rPr>
            <a:t>系統  品質</a:t>
          </a:r>
          <a:endParaRPr lang="zh-TW" altLang="en-US" sz="2800" dirty="0"/>
        </a:p>
      </dgm:t>
    </dgm:pt>
    <dgm:pt modelId="{C0062C39-E98E-4708-B920-DE01E2408121}" type="parTrans" cxnId="{E724B3A9-A157-49D4-99AA-75831CCD247B}">
      <dgm:prSet/>
      <dgm:spPr/>
      <dgm:t>
        <a:bodyPr/>
        <a:lstStyle/>
        <a:p>
          <a:endParaRPr lang="zh-TW" altLang="en-US"/>
        </a:p>
      </dgm:t>
    </dgm:pt>
    <dgm:pt modelId="{186A0825-641F-47A4-98FE-2610F56AC17D}" type="sibTrans" cxnId="{E724B3A9-A157-49D4-99AA-75831CCD247B}">
      <dgm:prSet/>
      <dgm:spPr/>
      <dgm:t>
        <a:bodyPr/>
        <a:lstStyle/>
        <a:p>
          <a:endParaRPr lang="zh-TW" altLang="en-US"/>
        </a:p>
      </dgm:t>
    </dgm:pt>
    <dgm:pt modelId="{6AB14585-9171-4264-9768-42511144DEA7}">
      <dgm:prSet phldrT="[文字]" custT="1"/>
      <dgm:spPr/>
      <dgm:t>
        <a:bodyPr/>
        <a:lstStyle/>
        <a:p>
          <a:r>
            <a:rPr lang="zh-TW" altLang="en-US" sz="2800" dirty="0" smtClean="0">
              <a:latin typeface="Times New Roman" pitchFamily="18" charset="0"/>
              <a:ea typeface="標楷體" pitchFamily="65" charset="-120"/>
              <a:cs typeface="Times New Roman" pitchFamily="18" charset="0"/>
            </a:rPr>
            <a:t>生活  品質</a:t>
          </a:r>
          <a:endParaRPr lang="zh-TW" altLang="en-US" sz="2800" dirty="0">
            <a:latin typeface="Times New Roman" pitchFamily="18" charset="0"/>
            <a:ea typeface="標楷體" pitchFamily="65" charset="-120"/>
            <a:cs typeface="Times New Roman" pitchFamily="18" charset="0"/>
          </a:endParaRPr>
        </a:p>
      </dgm:t>
    </dgm:pt>
    <dgm:pt modelId="{136604BF-68BF-4988-AE69-0FBAAC17353C}" type="parTrans" cxnId="{E5ABD3E4-9DDD-4A9F-A805-5CCA93B669FC}">
      <dgm:prSet/>
      <dgm:spPr/>
      <dgm:t>
        <a:bodyPr/>
        <a:lstStyle/>
        <a:p>
          <a:endParaRPr lang="zh-TW" altLang="en-US"/>
        </a:p>
      </dgm:t>
    </dgm:pt>
    <dgm:pt modelId="{755F410D-B143-4180-A39D-6E324C7E5C7F}" type="sibTrans" cxnId="{E5ABD3E4-9DDD-4A9F-A805-5CCA93B669FC}">
      <dgm:prSet/>
      <dgm:spPr/>
      <dgm:t>
        <a:bodyPr/>
        <a:lstStyle/>
        <a:p>
          <a:endParaRPr lang="zh-TW" altLang="en-US"/>
        </a:p>
      </dgm:t>
    </dgm:pt>
    <dgm:pt modelId="{A074280A-B74A-44FB-ADD0-3506CBC4E441}" type="pres">
      <dgm:prSet presAssocID="{76708568-E004-460A-B519-69883A475806}" presName="cycle" presStyleCnt="0">
        <dgm:presLayoutVars>
          <dgm:dir/>
          <dgm:resizeHandles val="exact"/>
        </dgm:presLayoutVars>
      </dgm:prSet>
      <dgm:spPr/>
      <dgm:t>
        <a:bodyPr/>
        <a:lstStyle/>
        <a:p>
          <a:endParaRPr lang="zh-TW" altLang="en-US"/>
        </a:p>
      </dgm:t>
    </dgm:pt>
    <dgm:pt modelId="{E4B71F8E-593E-439C-A54E-AE54C88E40EF}" type="pres">
      <dgm:prSet presAssocID="{C4D367A2-7691-4271-9EF6-58CB166DA3AE}" presName="node" presStyleLbl="node1" presStyleIdx="0" presStyleCnt="5">
        <dgm:presLayoutVars>
          <dgm:bulletEnabled val="1"/>
        </dgm:presLayoutVars>
      </dgm:prSet>
      <dgm:spPr/>
      <dgm:t>
        <a:bodyPr/>
        <a:lstStyle/>
        <a:p>
          <a:endParaRPr lang="zh-TW" altLang="en-US"/>
        </a:p>
      </dgm:t>
    </dgm:pt>
    <dgm:pt modelId="{08E02F88-CFF7-4862-989A-237792900590}" type="pres">
      <dgm:prSet presAssocID="{C4D367A2-7691-4271-9EF6-58CB166DA3AE}" presName="spNode" presStyleCnt="0"/>
      <dgm:spPr/>
    </dgm:pt>
    <dgm:pt modelId="{D9A69340-E14F-471A-A230-BBAAB29179CF}" type="pres">
      <dgm:prSet presAssocID="{0D001046-1074-4841-A235-975497A0125B}" presName="sibTrans" presStyleLbl="sibTrans1D1" presStyleIdx="0" presStyleCnt="5"/>
      <dgm:spPr/>
      <dgm:t>
        <a:bodyPr/>
        <a:lstStyle/>
        <a:p>
          <a:endParaRPr lang="zh-TW" altLang="en-US"/>
        </a:p>
      </dgm:t>
    </dgm:pt>
    <dgm:pt modelId="{9A0A468D-2806-49EE-9075-570264B96BC9}" type="pres">
      <dgm:prSet presAssocID="{EED7FDC7-1A9E-490E-B037-43D6A7CF8875}" presName="node" presStyleLbl="node1" presStyleIdx="1" presStyleCnt="5">
        <dgm:presLayoutVars>
          <dgm:bulletEnabled val="1"/>
        </dgm:presLayoutVars>
      </dgm:prSet>
      <dgm:spPr/>
      <dgm:t>
        <a:bodyPr/>
        <a:lstStyle/>
        <a:p>
          <a:endParaRPr lang="zh-TW" altLang="en-US"/>
        </a:p>
      </dgm:t>
    </dgm:pt>
    <dgm:pt modelId="{0B8BFDA3-3B41-41FC-9F64-60DC4E409755}" type="pres">
      <dgm:prSet presAssocID="{EED7FDC7-1A9E-490E-B037-43D6A7CF8875}" presName="spNode" presStyleCnt="0"/>
      <dgm:spPr/>
    </dgm:pt>
    <dgm:pt modelId="{B405E375-E823-4E3C-9CA1-E9CFB2EF09ED}" type="pres">
      <dgm:prSet presAssocID="{1741DDE4-8C69-4818-B4AB-48B12CFA12A4}" presName="sibTrans" presStyleLbl="sibTrans1D1" presStyleIdx="1" presStyleCnt="5"/>
      <dgm:spPr/>
      <dgm:t>
        <a:bodyPr/>
        <a:lstStyle/>
        <a:p>
          <a:endParaRPr lang="zh-TW" altLang="en-US"/>
        </a:p>
      </dgm:t>
    </dgm:pt>
    <dgm:pt modelId="{93880C94-90D7-453D-BEB4-C577311EF328}" type="pres">
      <dgm:prSet presAssocID="{95CF4643-8BF2-41F5-A89A-694C93061EB3}" presName="node" presStyleLbl="node1" presStyleIdx="2" presStyleCnt="5">
        <dgm:presLayoutVars>
          <dgm:bulletEnabled val="1"/>
        </dgm:presLayoutVars>
      </dgm:prSet>
      <dgm:spPr/>
      <dgm:t>
        <a:bodyPr/>
        <a:lstStyle/>
        <a:p>
          <a:endParaRPr lang="zh-TW" altLang="en-US"/>
        </a:p>
      </dgm:t>
    </dgm:pt>
    <dgm:pt modelId="{83B442B5-E9E6-4650-886E-6FB8F937D20E}" type="pres">
      <dgm:prSet presAssocID="{95CF4643-8BF2-41F5-A89A-694C93061EB3}" presName="spNode" presStyleCnt="0"/>
      <dgm:spPr/>
    </dgm:pt>
    <dgm:pt modelId="{67FD829E-D210-4722-A074-A61DDC1ED0B4}" type="pres">
      <dgm:prSet presAssocID="{DC2624EA-3945-455F-A4C0-8C5D01B77584}" presName="sibTrans" presStyleLbl="sibTrans1D1" presStyleIdx="2" presStyleCnt="5"/>
      <dgm:spPr/>
      <dgm:t>
        <a:bodyPr/>
        <a:lstStyle/>
        <a:p>
          <a:endParaRPr lang="zh-TW" altLang="en-US"/>
        </a:p>
      </dgm:t>
    </dgm:pt>
    <dgm:pt modelId="{09131725-CCD3-45E7-B874-36DD248C6C00}" type="pres">
      <dgm:prSet presAssocID="{42A92F43-8FD7-4D39-9FDD-CE44CE8E1B60}" presName="node" presStyleLbl="node1" presStyleIdx="3" presStyleCnt="5">
        <dgm:presLayoutVars>
          <dgm:bulletEnabled val="1"/>
        </dgm:presLayoutVars>
      </dgm:prSet>
      <dgm:spPr/>
      <dgm:t>
        <a:bodyPr/>
        <a:lstStyle/>
        <a:p>
          <a:endParaRPr lang="zh-TW" altLang="en-US"/>
        </a:p>
      </dgm:t>
    </dgm:pt>
    <dgm:pt modelId="{7AFFD4DC-9A9B-446F-82DD-077EA6B9B021}" type="pres">
      <dgm:prSet presAssocID="{42A92F43-8FD7-4D39-9FDD-CE44CE8E1B60}" presName="spNode" presStyleCnt="0"/>
      <dgm:spPr/>
    </dgm:pt>
    <dgm:pt modelId="{C18CB66A-203C-4474-A8C7-0D7482EEA004}" type="pres">
      <dgm:prSet presAssocID="{186A0825-641F-47A4-98FE-2610F56AC17D}" presName="sibTrans" presStyleLbl="sibTrans1D1" presStyleIdx="3" presStyleCnt="5"/>
      <dgm:spPr/>
      <dgm:t>
        <a:bodyPr/>
        <a:lstStyle/>
        <a:p>
          <a:endParaRPr lang="zh-TW" altLang="en-US"/>
        </a:p>
      </dgm:t>
    </dgm:pt>
    <dgm:pt modelId="{B99323CD-B81D-4E92-AB6F-3D84301326B2}" type="pres">
      <dgm:prSet presAssocID="{6AB14585-9171-4264-9768-42511144DEA7}" presName="node" presStyleLbl="node1" presStyleIdx="4" presStyleCnt="5">
        <dgm:presLayoutVars>
          <dgm:bulletEnabled val="1"/>
        </dgm:presLayoutVars>
      </dgm:prSet>
      <dgm:spPr/>
      <dgm:t>
        <a:bodyPr/>
        <a:lstStyle/>
        <a:p>
          <a:endParaRPr lang="zh-TW" altLang="en-US"/>
        </a:p>
      </dgm:t>
    </dgm:pt>
    <dgm:pt modelId="{8B2BB4E9-C1D8-4A0D-BC02-C6CC17C2E822}" type="pres">
      <dgm:prSet presAssocID="{6AB14585-9171-4264-9768-42511144DEA7}" presName="spNode" presStyleCnt="0"/>
      <dgm:spPr/>
    </dgm:pt>
    <dgm:pt modelId="{C9277EFD-3ACE-4F9B-BA9E-F308090CA4C0}" type="pres">
      <dgm:prSet presAssocID="{755F410D-B143-4180-A39D-6E324C7E5C7F}" presName="sibTrans" presStyleLbl="sibTrans1D1" presStyleIdx="4" presStyleCnt="5"/>
      <dgm:spPr/>
      <dgm:t>
        <a:bodyPr/>
        <a:lstStyle/>
        <a:p>
          <a:endParaRPr lang="zh-TW" altLang="en-US"/>
        </a:p>
      </dgm:t>
    </dgm:pt>
  </dgm:ptLst>
  <dgm:cxnLst>
    <dgm:cxn modelId="{6ED9EE9A-7C90-4527-83DA-80502C3961E5}" srcId="{76708568-E004-460A-B519-69883A475806}" destId="{EED7FDC7-1A9E-490E-B037-43D6A7CF8875}" srcOrd="1" destOrd="0" parTransId="{884C0638-B6B3-473E-8284-F1DD9918F54D}" sibTransId="{1741DDE4-8C69-4818-B4AB-48B12CFA12A4}"/>
    <dgm:cxn modelId="{2E4A49C9-A76E-4F16-A6CE-3654AC32F1C6}" type="presOf" srcId="{76708568-E004-460A-B519-69883A475806}" destId="{A074280A-B74A-44FB-ADD0-3506CBC4E441}" srcOrd="0" destOrd="0" presId="urn:microsoft.com/office/officeart/2005/8/layout/cycle6"/>
    <dgm:cxn modelId="{D44D736B-8CFC-49C4-A2E5-7456596620CD}" type="presOf" srcId="{186A0825-641F-47A4-98FE-2610F56AC17D}" destId="{C18CB66A-203C-4474-A8C7-0D7482EEA004}" srcOrd="0" destOrd="0" presId="urn:microsoft.com/office/officeart/2005/8/layout/cycle6"/>
    <dgm:cxn modelId="{23240C23-3D0C-4C4D-A3F0-EC28ADAB41CA}" type="presOf" srcId="{EED7FDC7-1A9E-490E-B037-43D6A7CF8875}" destId="{9A0A468D-2806-49EE-9075-570264B96BC9}" srcOrd="0" destOrd="0" presId="urn:microsoft.com/office/officeart/2005/8/layout/cycle6"/>
    <dgm:cxn modelId="{A4B17BE5-E23D-4459-A3E1-6164F9913FB2}" type="presOf" srcId="{DC2624EA-3945-455F-A4C0-8C5D01B77584}" destId="{67FD829E-D210-4722-A074-A61DDC1ED0B4}" srcOrd="0" destOrd="0" presId="urn:microsoft.com/office/officeart/2005/8/layout/cycle6"/>
    <dgm:cxn modelId="{22BE1048-4404-467D-AF3B-D250912105EB}" type="presOf" srcId="{42A92F43-8FD7-4D39-9FDD-CE44CE8E1B60}" destId="{09131725-CCD3-45E7-B874-36DD248C6C00}" srcOrd="0" destOrd="0" presId="urn:microsoft.com/office/officeart/2005/8/layout/cycle6"/>
    <dgm:cxn modelId="{4BCAA6F6-9309-44CD-AF9F-8146F064FDB7}" type="presOf" srcId="{0D001046-1074-4841-A235-975497A0125B}" destId="{D9A69340-E14F-471A-A230-BBAAB29179CF}" srcOrd="0" destOrd="0" presId="urn:microsoft.com/office/officeart/2005/8/layout/cycle6"/>
    <dgm:cxn modelId="{E5ABD3E4-9DDD-4A9F-A805-5CCA93B669FC}" srcId="{76708568-E004-460A-B519-69883A475806}" destId="{6AB14585-9171-4264-9768-42511144DEA7}" srcOrd="4" destOrd="0" parTransId="{136604BF-68BF-4988-AE69-0FBAAC17353C}" sibTransId="{755F410D-B143-4180-A39D-6E324C7E5C7F}"/>
    <dgm:cxn modelId="{4746E1AC-DB55-4878-8F39-2033557E4CC7}" type="presOf" srcId="{C4D367A2-7691-4271-9EF6-58CB166DA3AE}" destId="{E4B71F8E-593E-439C-A54E-AE54C88E40EF}" srcOrd="0" destOrd="0" presId="urn:microsoft.com/office/officeart/2005/8/layout/cycle6"/>
    <dgm:cxn modelId="{1F3642C4-29F7-4429-BD08-CD2FD0D987BF}" srcId="{76708568-E004-460A-B519-69883A475806}" destId="{95CF4643-8BF2-41F5-A89A-694C93061EB3}" srcOrd="2" destOrd="0" parTransId="{EC32DDDB-D46C-499F-ADBA-0808E54644B8}" sibTransId="{DC2624EA-3945-455F-A4C0-8C5D01B77584}"/>
    <dgm:cxn modelId="{E724B3A9-A157-49D4-99AA-75831CCD247B}" srcId="{76708568-E004-460A-B519-69883A475806}" destId="{42A92F43-8FD7-4D39-9FDD-CE44CE8E1B60}" srcOrd="3" destOrd="0" parTransId="{C0062C39-E98E-4708-B920-DE01E2408121}" sibTransId="{186A0825-641F-47A4-98FE-2610F56AC17D}"/>
    <dgm:cxn modelId="{A5B2E094-CB19-4490-B81F-4353D30F0AD1}" type="presOf" srcId="{95CF4643-8BF2-41F5-A89A-694C93061EB3}" destId="{93880C94-90D7-453D-BEB4-C577311EF328}" srcOrd="0" destOrd="0" presId="urn:microsoft.com/office/officeart/2005/8/layout/cycle6"/>
    <dgm:cxn modelId="{6F548D32-6170-4501-AC08-04C7860C2C9D}" type="presOf" srcId="{6AB14585-9171-4264-9768-42511144DEA7}" destId="{B99323CD-B81D-4E92-AB6F-3D84301326B2}" srcOrd="0" destOrd="0" presId="urn:microsoft.com/office/officeart/2005/8/layout/cycle6"/>
    <dgm:cxn modelId="{CD61985E-8116-4509-AB2E-01E794030702}" type="presOf" srcId="{1741DDE4-8C69-4818-B4AB-48B12CFA12A4}" destId="{B405E375-E823-4E3C-9CA1-E9CFB2EF09ED}" srcOrd="0" destOrd="0" presId="urn:microsoft.com/office/officeart/2005/8/layout/cycle6"/>
    <dgm:cxn modelId="{C28B28B8-F857-4964-B2B6-EA9DA36B60DF}" type="presOf" srcId="{755F410D-B143-4180-A39D-6E324C7E5C7F}" destId="{C9277EFD-3ACE-4F9B-BA9E-F308090CA4C0}" srcOrd="0" destOrd="0" presId="urn:microsoft.com/office/officeart/2005/8/layout/cycle6"/>
    <dgm:cxn modelId="{B3515388-3A3A-470D-8073-107DC4681DD1}" srcId="{76708568-E004-460A-B519-69883A475806}" destId="{C4D367A2-7691-4271-9EF6-58CB166DA3AE}" srcOrd="0" destOrd="0" parTransId="{099B9925-8B15-472B-A089-C7368FA24C15}" sibTransId="{0D001046-1074-4841-A235-975497A0125B}"/>
    <dgm:cxn modelId="{8D61056E-BFAE-4F05-9FB0-281E06026FEC}" type="presParOf" srcId="{A074280A-B74A-44FB-ADD0-3506CBC4E441}" destId="{E4B71F8E-593E-439C-A54E-AE54C88E40EF}" srcOrd="0" destOrd="0" presId="urn:microsoft.com/office/officeart/2005/8/layout/cycle6"/>
    <dgm:cxn modelId="{0174BEDA-B3B4-4E7B-B87B-B157B1098C33}" type="presParOf" srcId="{A074280A-B74A-44FB-ADD0-3506CBC4E441}" destId="{08E02F88-CFF7-4862-989A-237792900590}" srcOrd="1" destOrd="0" presId="urn:microsoft.com/office/officeart/2005/8/layout/cycle6"/>
    <dgm:cxn modelId="{71C837DB-2D85-4113-B395-8F298E21ABD8}" type="presParOf" srcId="{A074280A-B74A-44FB-ADD0-3506CBC4E441}" destId="{D9A69340-E14F-471A-A230-BBAAB29179CF}" srcOrd="2" destOrd="0" presId="urn:microsoft.com/office/officeart/2005/8/layout/cycle6"/>
    <dgm:cxn modelId="{B28FC215-254C-4930-B05A-9E132AA2CC34}" type="presParOf" srcId="{A074280A-B74A-44FB-ADD0-3506CBC4E441}" destId="{9A0A468D-2806-49EE-9075-570264B96BC9}" srcOrd="3" destOrd="0" presId="urn:microsoft.com/office/officeart/2005/8/layout/cycle6"/>
    <dgm:cxn modelId="{4F9D58F6-2FDE-425D-8307-BAE5E1A58F0F}" type="presParOf" srcId="{A074280A-B74A-44FB-ADD0-3506CBC4E441}" destId="{0B8BFDA3-3B41-41FC-9F64-60DC4E409755}" srcOrd="4" destOrd="0" presId="urn:microsoft.com/office/officeart/2005/8/layout/cycle6"/>
    <dgm:cxn modelId="{52963CEB-F5A4-4B9C-B198-7D227B49D220}" type="presParOf" srcId="{A074280A-B74A-44FB-ADD0-3506CBC4E441}" destId="{B405E375-E823-4E3C-9CA1-E9CFB2EF09ED}" srcOrd="5" destOrd="0" presId="urn:microsoft.com/office/officeart/2005/8/layout/cycle6"/>
    <dgm:cxn modelId="{48C2800F-C1B8-4AE2-8F48-5D41D6C5EC06}" type="presParOf" srcId="{A074280A-B74A-44FB-ADD0-3506CBC4E441}" destId="{93880C94-90D7-453D-BEB4-C577311EF328}" srcOrd="6" destOrd="0" presId="urn:microsoft.com/office/officeart/2005/8/layout/cycle6"/>
    <dgm:cxn modelId="{0ADE508E-3480-43FA-A4DD-C0CD01C4F108}" type="presParOf" srcId="{A074280A-B74A-44FB-ADD0-3506CBC4E441}" destId="{83B442B5-E9E6-4650-886E-6FB8F937D20E}" srcOrd="7" destOrd="0" presId="urn:microsoft.com/office/officeart/2005/8/layout/cycle6"/>
    <dgm:cxn modelId="{6BD57BAF-C290-42BB-8B03-6930F31549EC}" type="presParOf" srcId="{A074280A-B74A-44FB-ADD0-3506CBC4E441}" destId="{67FD829E-D210-4722-A074-A61DDC1ED0B4}" srcOrd="8" destOrd="0" presId="urn:microsoft.com/office/officeart/2005/8/layout/cycle6"/>
    <dgm:cxn modelId="{016D9559-22EE-4782-80A6-8E1325911EF3}" type="presParOf" srcId="{A074280A-B74A-44FB-ADD0-3506CBC4E441}" destId="{09131725-CCD3-45E7-B874-36DD248C6C00}" srcOrd="9" destOrd="0" presId="urn:microsoft.com/office/officeart/2005/8/layout/cycle6"/>
    <dgm:cxn modelId="{9D0B601B-69A5-4126-8DD1-C7EEEF4B5996}" type="presParOf" srcId="{A074280A-B74A-44FB-ADD0-3506CBC4E441}" destId="{7AFFD4DC-9A9B-446F-82DD-077EA6B9B021}" srcOrd="10" destOrd="0" presId="urn:microsoft.com/office/officeart/2005/8/layout/cycle6"/>
    <dgm:cxn modelId="{F6C2A438-51F8-49CE-A283-6EE17A44F76C}" type="presParOf" srcId="{A074280A-B74A-44FB-ADD0-3506CBC4E441}" destId="{C18CB66A-203C-4474-A8C7-0D7482EEA004}" srcOrd="11" destOrd="0" presId="urn:microsoft.com/office/officeart/2005/8/layout/cycle6"/>
    <dgm:cxn modelId="{555803A8-823E-4998-B785-42D005472485}" type="presParOf" srcId="{A074280A-B74A-44FB-ADD0-3506CBC4E441}" destId="{B99323CD-B81D-4E92-AB6F-3D84301326B2}" srcOrd="12" destOrd="0" presId="urn:microsoft.com/office/officeart/2005/8/layout/cycle6"/>
    <dgm:cxn modelId="{9E9EA6B7-F7C3-4BB8-B427-2268800712A1}" type="presParOf" srcId="{A074280A-B74A-44FB-ADD0-3506CBC4E441}" destId="{8B2BB4E9-C1D8-4A0D-BC02-C6CC17C2E822}" srcOrd="13" destOrd="0" presId="urn:microsoft.com/office/officeart/2005/8/layout/cycle6"/>
    <dgm:cxn modelId="{4B445413-8A9C-4C17-90C6-16F2D17BB70B}" type="presParOf" srcId="{A074280A-B74A-44FB-ADD0-3506CBC4E441}" destId="{C9277EFD-3ACE-4F9B-BA9E-F308090CA4C0}" srcOrd="14" destOrd="0" presId="urn:microsoft.com/office/officeart/2005/8/layout/cycle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7ABC6DC-4DF5-4878-A268-CCFA9D93C2FA}" type="doc">
      <dgm:prSet loTypeId="urn:microsoft.com/office/officeart/2005/8/layout/vList2" loCatId="list" qsTypeId="urn:microsoft.com/office/officeart/2005/8/quickstyle/simple1" qsCatId="simple" csTypeId="urn:microsoft.com/office/officeart/2005/8/colors/colorful1#2" csCatId="colorful" phldr="1"/>
      <dgm:spPr/>
      <dgm:t>
        <a:bodyPr/>
        <a:lstStyle/>
        <a:p>
          <a:endParaRPr lang="zh-TW" altLang="en-US"/>
        </a:p>
      </dgm:t>
    </dgm:pt>
    <dgm:pt modelId="{C0B3935C-4DA3-4874-8834-AC72FB79CCEA}">
      <dgm:prSet phldrT="[文字]" custT="1"/>
      <dgm:spPr/>
      <dgm:t>
        <a:bodyPr/>
        <a:lstStyle/>
        <a:p>
          <a:r>
            <a:rPr lang="zh-TW" altLang="en-US" sz="3600" dirty="0" smtClean="0">
              <a:latin typeface="標楷體" pitchFamily="65" charset="-120"/>
              <a:ea typeface="標楷體" pitchFamily="65" charset="-120"/>
            </a:rPr>
            <a:t>輪廓描繪（</a:t>
          </a:r>
          <a:r>
            <a:rPr lang="en-US" altLang="zh-TW" sz="3600" dirty="0" smtClean="0">
              <a:latin typeface="Times New Roman" pitchFamily="18" charset="0"/>
              <a:ea typeface="標楷體" pitchFamily="65" charset="-120"/>
              <a:cs typeface="Times New Roman" pitchFamily="18" charset="0"/>
            </a:rPr>
            <a:t>profiling</a:t>
          </a:r>
          <a:r>
            <a:rPr lang="zh-TW" altLang="en-US" sz="3600" dirty="0" smtClean="0">
              <a:latin typeface="標楷體" pitchFamily="65" charset="-120"/>
              <a:ea typeface="標楷體" pitchFamily="65" charset="-120"/>
            </a:rPr>
            <a:t>）</a:t>
          </a:r>
          <a:endParaRPr lang="zh-TW" altLang="en-US" sz="3600" dirty="0">
            <a:latin typeface="標楷體" pitchFamily="65" charset="-120"/>
            <a:ea typeface="標楷體" pitchFamily="65" charset="-120"/>
            <a:cs typeface="Times New Roman" pitchFamily="18" charset="0"/>
          </a:endParaRPr>
        </a:p>
      </dgm:t>
    </dgm:pt>
    <dgm:pt modelId="{E0DF9532-5868-4840-A915-1D70813E4DC9}" type="parTrans" cxnId="{37FEE5EB-C5B9-499C-AED3-46FE97E361B4}">
      <dgm:prSet/>
      <dgm:spPr/>
      <dgm:t>
        <a:bodyPr/>
        <a:lstStyle/>
        <a:p>
          <a:endParaRPr lang="zh-TW" altLang="en-US"/>
        </a:p>
      </dgm:t>
    </dgm:pt>
    <dgm:pt modelId="{F82B71FF-68CF-4669-94E3-BCD981DA5070}" type="sibTrans" cxnId="{37FEE5EB-C5B9-499C-AED3-46FE97E361B4}">
      <dgm:prSet/>
      <dgm:spPr/>
      <dgm:t>
        <a:bodyPr/>
        <a:lstStyle/>
        <a:p>
          <a:endParaRPr lang="zh-TW" altLang="en-US"/>
        </a:p>
      </dgm:t>
    </dgm:pt>
    <dgm:pt modelId="{5AA039B4-8EAA-49F7-8A1B-A326DAE16FF5}">
      <dgm:prSet phldrT="[文字]" custT="1"/>
      <dgm:spPr/>
      <dgm:t>
        <a:bodyPr/>
        <a:lstStyle/>
        <a:p>
          <a:r>
            <a:rPr lang="zh-TW" altLang="en-US" sz="2400" dirty="0" smtClean="0">
              <a:latin typeface="標楷體" pitchFamily="65" charset="-120"/>
              <a:ea typeface="標楷體" pitchFamily="65" charset="-120"/>
            </a:rPr>
            <a:t>使用電腦整合來自多處的資料，並建立有關個人詳細  資訊的電子檔案</a:t>
          </a:r>
          <a:endParaRPr lang="zh-TW" altLang="en-US" sz="2400" dirty="0">
            <a:latin typeface="標楷體" pitchFamily="65" charset="-120"/>
            <a:ea typeface="標楷體" pitchFamily="65" charset="-120"/>
          </a:endParaRPr>
        </a:p>
      </dgm:t>
    </dgm:pt>
    <dgm:pt modelId="{B282F063-D5D0-40F9-8DDD-01C6DC347CA4}" type="parTrans" cxnId="{BE576896-68D8-4649-B721-642B8FF66E7B}">
      <dgm:prSet/>
      <dgm:spPr/>
      <dgm:t>
        <a:bodyPr/>
        <a:lstStyle/>
        <a:p>
          <a:endParaRPr lang="zh-TW" altLang="en-US"/>
        </a:p>
      </dgm:t>
    </dgm:pt>
    <dgm:pt modelId="{A69F7E98-10E6-4BF4-97CE-097E4CFED922}" type="sibTrans" cxnId="{BE576896-68D8-4649-B721-642B8FF66E7B}">
      <dgm:prSet/>
      <dgm:spPr/>
      <dgm:t>
        <a:bodyPr/>
        <a:lstStyle/>
        <a:p>
          <a:endParaRPr lang="zh-TW" altLang="en-US"/>
        </a:p>
      </dgm:t>
    </dgm:pt>
    <dgm:pt modelId="{39D4910C-84A7-4F1A-BA65-30BD7DD98CF2}">
      <dgm:prSet phldrT="[文字]" custT="1"/>
      <dgm:spPr/>
      <dgm:t>
        <a:bodyPr/>
        <a:lstStyle/>
        <a:p>
          <a:r>
            <a:rPr lang="zh-TW" altLang="en-US" sz="3600" dirty="0" smtClean="0">
              <a:latin typeface="標楷體" pitchFamily="65" charset="-120"/>
              <a:ea typeface="標楷體" pitchFamily="65" charset="-120"/>
            </a:rPr>
            <a:t>不明顯關聯察覺</a:t>
          </a:r>
          <a:endParaRPr lang="en-US" altLang="zh-TW" sz="3600" dirty="0" smtClean="0">
            <a:latin typeface="標楷體" pitchFamily="65" charset="-120"/>
            <a:ea typeface="標楷體" pitchFamily="65" charset="-120"/>
          </a:endParaRPr>
        </a:p>
        <a:p>
          <a:r>
            <a:rPr lang="zh-TW" altLang="en-US" sz="2800" dirty="0" smtClean="0">
              <a:latin typeface="Times New Roman" pitchFamily="18" charset="0"/>
              <a:ea typeface="標楷體" pitchFamily="65" charset="-120"/>
              <a:cs typeface="Times New Roman" pitchFamily="18" charset="0"/>
            </a:rPr>
            <a:t>（</a:t>
          </a:r>
          <a:r>
            <a:rPr lang="en-US" altLang="zh-TW" sz="2800" dirty="0" smtClean="0">
              <a:latin typeface="Times New Roman" pitchFamily="18" charset="0"/>
              <a:ea typeface="標楷體" pitchFamily="65" charset="-120"/>
              <a:cs typeface="Times New Roman" pitchFamily="18" charset="0"/>
            </a:rPr>
            <a:t>nonobvious relationship awareness, NORA</a:t>
          </a:r>
          <a:r>
            <a:rPr lang="zh-TW" altLang="en-US" sz="2800" dirty="0" smtClean="0">
              <a:latin typeface="Times New Roman" pitchFamily="18" charset="0"/>
              <a:ea typeface="標楷體" pitchFamily="65" charset="-120"/>
              <a:cs typeface="Times New Roman" pitchFamily="18" charset="0"/>
            </a:rPr>
            <a:t>）</a:t>
          </a:r>
          <a:endParaRPr lang="zh-TW" altLang="en-US" sz="2800" dirty="0">
            <a:latin typeface="Times New Roman" pitchFamily="18" charset="0"/>
            <a:ea typeface="標楷體" pitchFamily="65" charset="-120"/>
            <a:cs typeface="Times New Roman" pitchFamily="18" charset="0"/>
          </a:endParaRPr>
        </a:p>
      </dgm:t>
    </dgm:pt>
    <dgm:pt modelId="{1E828707-7762-4CA9-8414-A9384702C101}" type="parTrans" cxnId="{497003AF-6012-4DA6-BAC5-7C6B770910F4}">
      <dgm:prSet/>
      <dgm:spPr/>
      <dgm:t>
        <a:bodyPr/>
        <a:lstStyle/>
        <a:p>
          <a:endParaRPr lang="zh-TW" altLang="en-US"/>
        </a:p>
      </dgm:t>
    </dgm:pt>
    <dgm:pt modelId="{47E0BD98-0422-4603-9A0B-13E3DF524927}" type="sibTrans" cxnId="{497003AF-6012-4DA6-BAC5-7C6B770910F4}">
      <dgm:prSet/>
      <dgm:spPr/>
      <dgm:t>
        <a:bodyPr/>
        <a:lstStyle/>
        <a:p>
          <a:endParaRPr lang="zh-TW" altLang="en-US"/>
        </a:p>
      </dgm:t>
    </dgm:pt>
    <dgm:pt modelId="{8CB2839A-B9A8-474E-A45A-307A1FACA49A}">
      <dgm:prSet phldrT="[文字]" custT="1"/>
      <dgm:spPr>
        <a:noFill/>
      </dgm:spPr>
      <dgm:t>
        <a:bodyPr/>
        <a:lstStyle/>
        <a:p>
          <a:r>
            <a:rPr lang="zh-TW" altLang="en-US" sz="2400" dirty="0" smtClean="0">
              <a:latin typeface="標楷體" pitchFamily="65" charset="-120"/>
              <a:ea typeface="標楷體" pitchFamily="65" charset="-120"/>
            </a:rPr>
            <a:t>從不同的來源取得人們的相關資訊，如求職申請書、通話記錄、客戶名單與「通緝」名單，然後使這些資訊產生相互的關聯。</a:t>
          </a:r>
          <a:endParaRPr lang="zh-TW" altLang="en-US" sz="2400" dirty="0">
            <a:latin typeface="標楷體" pitchFamily="65" charset="-120"/>
            <a:ea typeface="標楷體" pitchFamily="65" charset="-120"/>
          </a:endParaRPr>
        </a:p>
      </dgm:t>
    </dgm:pt>
    <dgm:pt modelId="{762F59C0-9108-4BF3-B3B1-D8A0416F2B0D}" type="parTrans" cxnId="{8A6B4670-BF3B-44B3-BCDD-26FB666708F0}">
      <dgm:prSet/>
      <dgm:spPr/>
      <dgm:t>
        <a:bodyPr/>
        <a:lstStyle/>
        <a:p>
          <a:endParaRPr lang="zh-TW" altLang="en-US"/>
        </a:p>
      </dgm:t>
    </dgm:pt>
    <dgm:pt modelId="{BC81C162-7C2D-4362-A0F7-7640AE74E7BD}" type="sibTrans" cxnId="{8A6B4670-BF3B-44B3-BCDD-26FB666708F0}">
      <dgm:prSet/>
      <dgm:spPr/>
      <dgm:t>
        <a:bodyPr/>
        <a:lstStyle/>
        <a:p>
          <a:endParaRPr lang="zh-TW" altLang="en-US"/>
        </a:p>
      </dgm:t>
    </dgm:pt>
    <dgm:pt modelId="{EB5BDE19-89AC-4603-9FF0-B98EA16758F0}" type="pres">
      <dgm:prSet presAssocID="{27ABC6DC-4DF5-4878-A268-CCFA9D93C2FA}" presName="linear" presStyleCnt="0">
        <dgm:presLayoutVars>
          <dgm:animLvl val="lvl"/>
          <dgm:resizeHandles val="exact"/>
        </dgm:presLayoutVars>
      </dgm:prSet>
      <dgm:spPr/>
      <dgm:t>
        <a:bodyPr/>
        <a:lstStyle/>
        <a:p>
          <a:endParaRPr lang="zh-TW" altLang="en-US"/>
        </a:p>
      </dgm:t>
    </dgm:pt>
    <dgm:pt modelId="{FDD4F7B8-AEAB-470F-BCD2-F69534B04F6D}" type="pres">
      <dgm:prSet presAssocID="{C0B3935C-4DA3-4874-8834-AC72FB79CCEA}" presName="parentText" presStyleLbl="node1" presStyleIdx="0" presStyleCnt="2" custScaleX="99999" custScaleY="85965" custLinFactNeighborX="-1" custLinFactNeighborY="-16491">
        <dgm:presLayoutVars>
          <dgm:chMax val="0"/>
          <dgm:bulletEnabled val="1"/>
        </dgm:presLayoutVars>
      </dgm:prSet>
      <dgm:spPr/>
      <dgm:t>
        <a:bodyPr/>
        <a:lstStyle/>
        <a:p>
          <a:endParaRPr lang="zh-TW" altLang="en-US"/>
        </a:p>
      </dgm:t>
    </dgm:pt>
    <dgm:pt modelId="{4765CC83-B2C9-4D56-B553-F25BFE674A06}" type="pres">
      <dgm:prSet presAssocID="{C0B3935C-4DA3-4874-8834-AC72FB79CCEA}" presName="childText" presStyleLbl="revTx" presStyleIdx="0" presStyleCnt="2" custScaleY="107399">
        <dgm:presLayoutVars>
          <dgm:bulletEnabled val="1"/>
        </dgm:presLayoutVars>
      </dgm:prSet>
      <dgm:spPr/>
      <dgm:t>
        <a:bodyPr/>
        <a:lstStyle/>
        <a:p>
          <a:endParaRPr lang="zh-TW" altLang="en-US"/>
        </a:p>
      </dgm:t>
    </dgm:pt>
    <dgm:pt modelId="{63E7B8C2-FDD0-49D9-8424-8E99411F8F77}" type="pres">
      <dgm:prSet presAssocID="{39D4910C-84A7-4F1A-BA65-30BD7DD98CF2}" presName="parentText" presStyleLbl="node1" presStyleIdx="1" presStyleCnt="2" custScaleY="105862" custLinFactNeighborY="-24467">
        <dgm:presLayoutVars>
          <dgm:chMax val="0"/>
          <dgm:bulletEnabled val="1"/>
        </dgm:presLayoutVars>
      </dgm:prSet>
      <dgm:spPr/>
      <dgm:t>
        <a:bodyPr/>
        <a:lstStyle/>
        <a:p>
          <a:endParaRPr lang="zh-TW" altLang="en-US"/>
        </a:p>
      </dgm:t>
    </dgm:pt>
    <dgm:pt modelId="{9ABD623B-27CF-4D8B-8E04-5BE3A7AECE76}" type="pres">
      <dgm:prSet presAssocID="{39D4910C-84A7-4F1A-BA65-30BD7DD98CF2}" presName="childText" presStyleLbl="revTx" presStyleIdx="1" presStyleCnt="2" custLinFactNeighborY="-14623">
        <dgm:presLayoutVars>
          <dgm:bulletEnabled val="1"/>
        </dgm:presLayoutVars>
      </dgm:prSet>
      <dgm:spPr/>
      <dgm:t>
        <a:bodyPr/>
        <a:lstStyle/>
        <a:p>
          <a:endParaRPr lang="zh-TW" altLang="en-US"/>
        </a:p>
      </dgm:t>
    </dgm:pt>
  </dgm:ptLst>
  <dgm:cxnLst>
    <dgm:cxn modelId="{54A7E0FA-F410-488D-BD50-3EA004818F16}" type="presOf" srcId="{5AA039B4-8EAA-49F7-8A1B-A326DAE16FF5}" destId="{4765CC83-B2C9-4D56-B553-F25BFE674A06}" srcOrd="0" destOrd="0" presId="urn:microsoft.com/office/officeart/2005/8/layout/vList2"/>
    <dgm:cxn modelId="{37FEE5EB-C5B9-499C-AED3-46FE97E361B4}" srcId="{27ABC6DC-4DF5-4878-A268-CCFA9D93C2FA}" destId="{C0B3935C-4DA3-4874-8834-AC72FB79CCEA}" srcOrd="0" destOrd="0" parTransId="{E0DF9532-5868-4840-A915-1D70813E4DC9}" sibTransId="{F82B71FF-68CF-4669-94E3-BCD981DA5070}"/>
    <dgm:cxn modelId="{BE576896-68D8-4649-B721-642B8FF66E7B}" srcId="{C0B3935C-4DA3-4874-8834-AC72FB79CCEA}" destId="{5AA039B4-8EAA-49F7-8A1B-A326DAE16FF5}" srcOrd="0" destOrd="0" parTransId="{B282F063-D5D0-40F9-8DDD-01C6DC347CA4}" sibTransId="{A69F7E98-10E6-4BF4-97CE-097E4CFED922}"/>
    <dgm:cxn modelId="{AC60D6CC-0090-40D1-BA91-A89F69C06643}" type="presOf" srcId="{27ABC6DC-4DF5-4878-A268-CCFA9D93C2FA}" destId="{EB5BDE19-89AC-4603-9FF0-B98EA16758F0}" srcOrd="0" destOrd="0" presId="urn:microsoft.com/office/officeart/2005/8/layout/vList2"/>
    <dgm:cxn modelId="{08038607-637E-4B29-912E-4499951B2702}" type="presOf" srcId="{39D4910C-84A7-4F1A-BA65-30BD7DD98CF2}" destId="{63E7B8C2-FDD0-49D9-8424-8E99411F8F77}" srcOrd="0" destOrd="0" presId="urn:microsoft.com/office/officeart/2005/8/layout/vList2"/>
    <dgm:cxn modelId="{497003AF-6012-4DA6-BAC5-7C6B770910F4}" srcId="{27ABC6DC-4DF5-4878-A268-CCFA9D93C2FA}" destId="{39D4910C-84A7-4F1A-BA65-30BD7DD98CF2}" srcOrd="1" destOrd="0" parTransId="{1E828707-7762-4CA9-8414-A9384702C101}" sibTransId="{47E0BD98-0422-4603-9A0B-13E3DF524927}"/>
    <dgm:cxn modelId="{7836ADA4-94DE-4FB2-8A24-9E26D571CFD6}" type="presOf" srcId="{8CB2839A-B9A8-474E-A45A-307A1FACA49A}" destId="{9ABD623B-27CF-4D8B-8E04-5BE3A7AECE76}" srcOrd="0" destOrd="0" presId="urn:microsoft.com/office/officeart/2005/8/layout/vList2"/>
    <dgm:cxn modelId="{88AA7CDA-C3A8-4B3C-9851-9BE80DF5FDDE}" type="presOf" srcId="{C0B3935C-4DA3-4874-8834-AC72FB79CCEA}" destId="{FDD4F7B8-AEAB-470F-BCD2-F69534B04F6D}" srcOrd="0" destOrd="0" presId="urn:microsoft.com/office/officeart/2005/8/layout/vList2"/>
    <dgm:cxn modelId="{8A6B4670-BF3B-44B3-BCDD-26FB666708F0}" srcId="{39D4910C-84A7-4F1A-BA65-30BD7DD98CF2}" destId="{8CB2839A-B9A8-474E-A45A-307A1FACA49A}" srcOrd="0" destOrd="0" parTransId="{762F59C0-9108-4BF3-B3B1-D8A0416F2B0D}" sibTransId="{BC81C162-7C2D-4362-A0F7-7640AE74E7BD}"/>
    <dgm:cxn modelId="{72036174-4326-4CC9-A9DE-546E843C370B}" type="presParOf" srcId="{EB5BDE19-89AC-4603-9FF0-B98EA16758F0}" destId="{FDD4F7B8-AEAB-470F-BCD2-F69534B04F6D}" srcOrd="0" destOrd="0" presId="urn:microsoft.com/office/officeart/2005/8/layout/vList2"/>
    <dgm:cxn modelId="{6C54BC10-E210-45AE-856E-3BBBCD093545}" type="presParOf" srcId="{EB5BDE19-89AC-4603-9FF0-B98EA16758F0}" destId="{4765CC83-B2C9-4D56-B553-F25BFE674A06}" srcOrd="1" destOrd="0" presId="urn:microsoft.com/office/officeart/2005/8/layout/vList2"/>
    <dgm:cxn modelId="{086712C6-79D6-4CAD-BFB1-6BD0B4CE4360}" type="presParOf" srcId="{EB5BDE19-89AC-4603-9FF0-B98EA16758F0}" destId="{63E7B8C2-FDD0-49D9-8424-8E99411F8F77}" srcOrd="2" destOrd="0" presId="urn:microsoft.com/office/officeart/2005/8/layout/vList2"/>
    <dgm:cxn modelId="{2C48960A-2626-4AA8-BD6C-3B1776DC1D2B}" type="presParOf" srcId="{EB5BDE19-89AC-4603-9FF0-B98EA16758F0}" destId="{9ABD623B-27CF-4D8B-8E04-5BE3A7AECE76}" srcOrd="3"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48B11CC-B951-46B0-A1A2-F38CE711EC9B}" type="doc">
      <dgm:prSet loTypeId="urn:microsoft.com/office/officeart/2005/8/layout/vList6" loCatId="list" qsTypeId="urn:microsoft.com/office/officeart/2005/8/quickstyle/simple1" qsCatId="simple" csTypeId="urn:microsoft.com/office/officeart/2005/8/colors/colorful2" csCatId="colorful" phldr="1"/>
      <dgm:spPr/>
      <dgm:t>
        <a:bodyPr/>
        <a:lstStyle/>
        <a:p>
          <a:endParaRPr lang="zh-TW" altLang="en-US"/>
        </a:p>
      </dgm:t>
    </dgm:pt>
    <dgm:pt modelId="{327D72A6-6D20-4D4B-A2AB-3051AA20957A}">
      <dgm:prSet phldrT="[文字]"/>
      <dgm:spPr/>
      <dgm:t>
        <a:bodyPr/>
        <a:lstStyle/>
        <a:p>
          <a:r>
            <a:rPr lang="zh-TW" altLang="en-US" dirty="0" smtClean="0">
              <a:latin typeface="標楷體" pitchFamily="65" charset="-120"/>
              <a:ea typeface="標楷體" pitchFamily="65" charset="-120"/>
            </a:rPr>
            <a:t>責任</a:t>
          </a:r>
          <a:endParaRPr lang="zh-TW" altLang="en-US" dirty="0">
            <a:latin typeface="標楷體" pitchFamily="65" charset="-120"/>
            <a:ea typeface="標楷體" pitchFamily="65" charset="-120"/>
          </a:endParaRPr>
        </a:p>
      </dgm:t>
    </dgm:pt>
    <dgm:pt modelId="{EBC28738-F994-4C4B-B829-AD7B2B978581}" type="parTrans" cxnId="{7250A090-4F1F-4A1C-9865-C430C9D4598C}">
      <dgm:prSet/>
      <dgm:spPr/>
      <dgm:t>
        <a:bodyPr/>
        <a:lstStyle/>
        <a:p>
          <a:endParaRPr lang="zh-TW" altLang="en-US"/>
        </a:p>
      </dgm:t>
    </dgm:pt>
    <dgm:pt modelId="{D017AA44-0224-4498-8F32-657F5F8415A0}" type="sibTrans" cxnId="{7250A090-4F1F-4A1C-9865-C430C9D4598C}">
      <dgm:prSet/>
      <dgm:spPr/>
      <dgm:t>
        <a:bodyPr/>
        <a:lstStyle/>
        <a:p>
          <a:endParaRPr lang="zh-TW" altLang="en-US"/>
        </a:p>
      </dgm:t>
    </dgm:pt>
    <dgm:pt modelId="{358DBEE0-77A0-4F21-95A3-9D2B9EB9C972}">
      <dgm:prSet phldrT="[文字]" custT="1"/>
      <dgm:spPr/>
      <dgm:t>
        <a:bodyPr/>
        <a:lstStyle/>
        <a:p>
          <a:r>
            <a:rPr lang="zh-TW" altLang="en-US" sz="2800" dirty="0" smtClean="0">
              <a:latin typeface="標楷體" pitchFamily="65" charset="-120"/>
              <a:ea typeface="標楷體" pitchFamily="65" charset="-120"/>
            </a:rPr>
            <a:t>個人倫理行為的關鍵因素</a:t>
          </a:r>
          <a:endParaRPr lang="zh-TW" altLang="en-US" sz="2800" dirty="0">
            <a:latin typeface="標楷體" pitchFamily="65" charset="-120"/>
            <a:ea typeface="標楷體" pitchFamily="65" charset="-120"/>
          </a:endParaRPr>
        </a:p>
      </dgm:t>
    </dgm:pt>
    <dgm:pt modelId="{9D1C56EE-0A78-45FE-90B5-AD49207381F0}" type="parTrans" cxnId="{A7C86C8D-D806-4388-91B2-8189C13B0B7D}">
      <dgm:prSet/>
      <dgm:spPr/>
      <dgm:t>
        <a:bodyPr/>
        <a:lstStyle/>
        <a:p>
          <a:endParaRPr lang="zh-TW" altLang="en-US"/>
        </a:p>
      </dgm:t>
    </dgm:pt>
    <dgm:pt modelId="{37AF2768-0B61-4C1E-8375-BFE91000EB40}" type="sibTrans" cxnId="{A7C86C8D-D806-4388-91B2-8189C13B0B7D}">
      <dgm:prSet/>
      <dgm:spPr/>
      <dgm:t>
        <a:bodyPr/>
        <a:lstStyle/>
        <a:p>
          <a:endParaRPr lang="zh-TW" altLang="en-US"/>
        </a:p>
      </dgm:t>
    </dgm:pt>
    <dgm:pt modelId="{5E86775A-9F76-4E26-8231-7D9250A014C3}">
      <dgm:prSet phldrT="[文字]"/>
      <dgm:spPr/>
      <dgm:t>
        <a:bodyPr/>
        <a:lstStyle/>
        <a:p>
          <a:r>
            <a:rPr lang="zh-TW" altLang="en-US" dirty="0" smtClean="0">
              <a:latin typeface="標楷體" pitchFamily="65" charset="-120"/>
              <a:ea typeface="標楷體" pitchFamily="65" charset="-120"/>
            </a:rPr>
            <a:t>責任歸屬</a:t>
          </a:r>
          <a:endParaRPr lang="zh-TW" altLang="en-US" dirty="0">
            <a:latin typeface="標楷體" pitchFamily="65" charset="-120"/>
            <a:ea typeface="標楷體" pitchFamily="65" charset="-120"/>
          </a:endParaRPr>
        </a:p>
      </dgm:t>
    </dgm:pt>
    <dgm:pt modelId="{48305E93-258D-4326-9D8B-62524D1412A2}" type="parTrans" cxnId="{72118062-01AC-4201-9773-97E12A2D6566}">
      <dgm:prSet/>
      <dgm:spPr/>
      <dgm:t>
        <a:bodyPr/>
        <a:lstStyle/>
        <a:p>
          <a:endParaRPr lang="zh-TW" altLang="en-US"/>
        </a:p>
      </dgm:t>
    </dgm:pt>
    <dgm:pt modelId="{BB1C9B94-82C8-44A2-B18B-7F266F1A4C16}" type="sibTrans" cxnId="{72118062-01AC-4201-9773-97E12A2D6566}">
      <dgm:prSet/>
      <dgm:spPr/>
      <dgm:t>
        <a:bodyPr/>
        <a:lstStyle/>
        <a:p>
          <a:endParaRPr lang="zh-TW" altLang="en-US"/>
        </a:p>
      </dgm:t>
    </dgm:pt>
    <dgm:pt modelId="{25F5A545-69D0-46D6-8AF7-4DE184004BF7}">
      <dgm:prSet phldrT="[文字]" custT="1"/>
      <dgm:spPr/>
      <dgm:t>
        <a:bodyPr/>
        <a:lstStyle/>
        <a:p>
          <a:r>
            <a:rPr lang="zh-TW" altLang="en-US" sz="2800" dirty="0" smtClean="0">
              <a:latin typeface="標楷體" pitchFamily="65" charset="-120"/>
              <a:ea typeface="標楷體" pitchFamily="65" charset="-120"/>
            </a:rPr>
            <a:t>一種系統與社會制度的功能</a:t>
          </a:r>
          <a:endParaRPr lang="zh-TW" altLang="en-US" sz="2800" dirty="0">
            <a:latin typeface="標楷體" pitchFamily="65" charset="-120"/>
            <a:ea typeface="標楷體" pitchFamily="65" charset="-120"/>
          </a:endParaRPr>
        </a:p>
      </dgm:t>
    </dgm:pt>
    <dgm:pt modelId="{FB1011C4-050E-4E12-AEC1-CCC313AC16EB}" type="parTrans" cxnId="{D9067EEE-3069-4703-9092-F2CD5055CEE2}">
      <dgm:prSet/>
      <dgm:spPr/>
      <dgm:t>
        <a:bodyPr/>
        <a:lstStyle/>
        <a:p>
          <a:endParaRPr lang="zh-TW" altLang="en-US"/>
        </a:p>
      </dgm:t>
    </dgm:pt>
    <dgm:pt modelId="{5D4F1808-5D24-417B-8BE6-B20F99137A33}" type="sibTrans" cxnId="{D9067EEE-3069-4703-9092-F2CD5055CEE2}">
      <dgm:prSet/>
      <dgm:spPr/>
      <dgm:t>
        <a:bodyPr/>
        <a:lstStyle/>
        <a:p>
          <a:endParaRPr lang="zh-TW" altLang="en-US"/>
        </a:p>
      </dgm:t>
    </dgm:pt>
    <dgm:pt modelId="{33FE3DBA-C4F5-49B8-9C09-6C6C36FCE622}">
      <dgm:prSet phldrT="[文字]"/>
      <dgm:spPr/>
      <dgm:t>
        <a:bodyPr/>
        <a:lstStyle/>
        <a:p>
          <a:r>
            <a:rPr lang="zh-TW" altLang="en-US" dirty="0" smtClean="0">
              <a:latin typeface="標楷體" pitchFamily="65" charset="-120"/>
              <a:ea typeface="標楷體" pitchFamily="65" charset="-120"/>
            </a:rPr>
            <a:t>賠償負擔</a:t>
          </a:r>
          <a:endParaRPr lang="zh-TW" altLang="en-US" dirty="0">
            <a:latin typeface="標楷體" pitchFamily="65" charset="-120"/>
            <a:ea typeface="標楷體" pitchFamily="65" charset="-120"/>
          </a:endParaRPr>
        </a:p>
      </dgm:t>
    </dgm:pt>
    <dgm:pt modelId="{EA4C365F-C798-4CEA-B6D0-01164FD0B969}" type="parTrans" cxnId="{333A12BB-E52E-420D-85F8-1861CC9EFD41}">
      <dgm:prSet/>
      <dgm:spPr/>
      <dgm:t>
        <a:bodyPr/>
        <a:lstStyle/>
        <a:p>
          <a:endParaRPr lang="zh-TW" altLang="en-US"/>
        </a:p>
      </dgm:t>
    </dgm:pt>
    <dgm:pt modelId="{1B30BB0B-1F79-4EBE-A30C-4820E732BA61}" type="sibTrans" cxnId="{333A12BB-E52E-420D-85F8-1861CC9EFD41}">
      <dgm:prSet/>
      <dgm:spPr/>
      <dgm:t>
        <a:bodyPr/>
        <a:lstStyle/>
        <a:p>
          <a:endParaRPr lang="zh-TW" altLang="en-US"/>
        </a:p>
      </dgm:t>
    </dgm:pt>
    <dgm:pt modelId="{FD0CD25C-E20A-458B-800B-A3F8DE8CB574}">
      <dgm:prSet/>
      <dgm:spPr/>
      <dgm:t>
        <a:bodyPr/>
        <a:lstStyle/>
        <a:p>
          <a:r>
            <a:rPr lang="zh-TW" altLang="en-US" dirty="0" smtClean="0">
              <a:latin typeface="標楷體" pitchFamily="65" charset="-120"/>
              <a:ea typeface="標楷體" pitchFamily="65" charset="-120"/>
            </a:rPr>
            <a:t>合法訴訟程序</a:t>
          </a:r>
        </a:p>
      </dgm:t>
    </dgm:pt>
    <dgm:pt modelId="{9F78487A-D49B-4B44-B2DA-98CA5D028513}" type="parTrans" cxnId="{72367BAB-1596-4772-BD12-27E35A6D1868}">
      <dgm:prSet/>
      <dgm:spPr/>
      <dgm:t>
        <a:bodyPr/>
        <a:lstStyle/>
        <a:p>
          <a:endParaRPr lang="zh-TW" altLang="en-US"/>
        </a:p>
      </dgm:t>
    </dgm:pt>
    <dgm:pt modelId="{8ECD1513-FBBE-48D1-8281-B3A45A150542}" type="sibTrans" cxnId="{72367BAB-1596-4772-BD12-27E35A6D1868}">
      <dgm:prSet/>
      <dgm:spPr/>
      <dgm:t>
        <a:bodyPr/>
        <a:lstStyle/>
        <a:p>
          <a:endParaRPr lang="zh-TW" altLang="en-US"/>
        </a:p>
      </dgm:t>
    </dgm:pt>
    <dgm:pt modelId="{95E26527-7CEE-4B5B-8616-A6721E59D596}">
      <dgm:prSet custT="1"/>
      <dgm:spPr/>
      <dgm:t>
        <a:bodyPr/>
        <a:lstStyle/>
        <a:p>
          <a:r>
            <a:rPr lang="zh-TW" altLang="en-US" sz="2800" dirty="0" smtClean="0">
              <a:latin typeface="標楷體" pitchFamily="65" charset="-120"/>
              <a:ea typeface="標楷體" pitchFamily="65" charset="-120"/>
            </a:rPr>
            <a:t>更進一步將責任的觀念延伸到法律的範圍</a:t>
          </a:r>
          <a:endParaRPr lang="zh-TW" altLang="en-US" sz="2800" dirty="0">
            <a:latin typeface="標楷體" pitchFamily="65" charset="-120"/>
            <a:ea typeface="標楷體" pitchFamily="65" charset="-120"/>
          </a:endParaRPr>
        </a:p>
      </dgm:t>
    </dgm:pt>
    <dgm:pt modelId="{63B0AC47-73DC-4D83-A5A0-87B6BDE2B044}" type="parTrans" cxnId="{132E310E-A2EA-43F5-AEDA-34E0F70C87F8}">
      <dgm:prSet/>
      <dgm:spPr/>
      <dgm:t>
        <a:bodyPr/>
        <a:lstStyle/>
        <a:p>
          <a:endParaRPr lang="zh-TW" altLang="en-US"/>
        </a:p>
      </dgm:t>
    </dgm:pt>
    <dgm:pt modelId="{C267B7D9-ED9A-42C0-B10C-8D0538B67B52}" type="sibTrans" cxnId="{132E310E-A2EA-43F5-AEDA-34E0F70C87F8}">
      <dgm:prSet/>
      <dgm:spPr/>
      <dgm:t>
        <a:bodyPr/>
        <a:lstStyle/>
        <a:p>
          <a:endParaRPr lang="zh-TW" altLang="en-US"/>
        </a:p>
      </dgm:t>
    </dgm:pt>
    <dgm:pt modelId="{FA0073D6-0932-4B1D-9D48-F4554F59D072}">
      <dgm:prSet custT="1"/>
      <dgm:spPr/>
      <dgm:t>
        <a:bodyPr/>
        <a:lstStyle/>
        <a:p>
          <a:r>
            <a:rPr lang="zh-TW" altLang="en-US" sz="2800" dirty="0" smtClean="0">
              <a:latin typeface="標楷體" pitchFamily="65" charset="-120"/>
              <a:ea typeface="標楷體" pitchFamily="65" charset="-120"/>
            </a:rPr>
            <a:t>法治社會的特徵，一個為大家所知道與明瞭的法律程序</a:t>
          </a:r>
          <a:endParaRPr lang="zh-TW" altLang="en-US" sz="2800" dirty="0">
            <a:latin typeface="標楷體" pitchFamily="65" charset="-120"/>
            <a:ea typeface="標楷體" pitchFamily="65" charset="-120"/>
          </a:endParaRPr>
        </a:p>
      </dgm:t>
    </dgm:pt>
    <dgm:pt modelId="{CCD442F0-4918-43D1-BC20-6146453C7E39}" type="parTrans" cxnId="{FFF4C186-1ADE-4737-9302-CD21FE425BCC}">
      <dgm:prSet/>
      <dgm:spPr/>
      <dgm:t>
        <a:bodyPr/>
        <a:lstStyle/>
        <a:p>
          <a:endParaRPr lang="zh-TW" altLang="en-US"/>
        </a:p>
      </dgm:t>
    </dgm:pt>
    <dgm:pt modelId="{A3864D1A-9BCE-4F14-A38B-46B8496C5AED}" type="sibTrans" cxnId="{FFF4C186-1ADE-4737-9302-CD21FE425BCC}">
      <dgm:prSet/>
      <dgm:spPr/>
      <dgm:t>
        <a:bodyPr/>
        <a:lstStyle/>
        <a:p>
          <a:endParaRPr lang="zh-TW" altLang="en-US"/>
        </a:p>
      </dgm:t>
    </dgm:pt>
    <dgm:pt modelId="{3DA9D20E-9308-464F-9114-84422A34C152}" type="pres">
      <dgm:prSet presAssocID="{048B11CC-B951-46B0-A1A2-F38CE711EC9B}" presName="Name0" presStyleCnt="0">
        <dgm:presLayoutVars>
          <dgm:dir/>
          <dgm:animLvl val="lvl"/>
          <dgm:resizeHandles/>
        </dgm:presLayoutVars>
      </dgm:prSet>
      <dgm:spPr/>
      <dgm:t>
        <a:bodyPr/>
        <a:lstStyle/>
        <a:p>
          <a:endParaRPr lang="zh-TW" altLang="en-US"/>
        </a:p>
      </dgm:t>
    </dgm:pt>
    <dgm:pt modelId="{1EB1AAB9-3B12-46C4-A779-9C44360D5049}" type="pres">
      <dgm:prSet presAssocID="{327D72A6-6D20-4D4B-A2AB-3051AA20957A}" presName="linNode" presStyleCnt="0"/>
      <dgm:spPr/>
    </dgm:pt>
    <dgm:pt modelId="{5E4A738A-23FC-4FEE-AC15-7044CC22370E}" type="pres">
      <dgm:prSet presAssocID="{327D72A6-6D20-4D4B-A2AB-3051AA20957A}" presName="parentShp" presStyleLbl="node1" presStyleIdx="0" presStyleCnt="4">
        <dgm:presLayoutVars>
          <dgm:bulletEnabled val="1"/>
        </dgm:presLayoutVars>
      </dgm:prSet>
      <dgm:spPr/>
      <dgm:t>
        <a:bodyPr/>
        <a:lstStyle/>
        <a:p>
          <a:endParaRPr lang="zh-TW" altLang="en-US"/>
        </a:p>
      </dgm:t>
    </dgm:pt>
    <dgm:pt modelId="{EEE05634-2EFC-4BED-9CE3-95ADB697A926}" type="pres">
      <dgm:prSet presAssocID="{327D72A6-6D20-4D4B-A2AB-3051AA20957A}" presName="childShp" presStyleLbl="bgAccFollowNode1" presStyleIdx="0" presStyleCnt="4">
        <dgm:presLayoutVars>
          <dgm:bulletEnabled val="1"/>
        </dgm:presLayoutVars>
      </dgm:prSet>
      <dgm:spPr/>
      <dgm:t>
        <a:bodyPr/>
        <a:lstStyle/>
        <a:p>
          <a:endParaRPr lang="zh-TW" altLang="en-US"/>
        </a:p>
      </dgm:t>
    </dgm:pt>
    <dgm:pt modelId="{91785F0E-4BAB-4BD3-A769-9E82F985A91B}" type="pres">
      <dgm:prSet presAssocID="{D017AA44-0224-4498-8F32-657F5F8415A0}" presName="spacing" presStyleCnt="0"/>
      <dgm:spPr/>
    </dgm:pt>
    <dgm:pt modelId="{7D06573F-0F53-4007-8B7F-3B97C05F4E49}" type="pres">
      <dgm:prSet presAssocID="{5E86775A-9F76-4E26-8231-7D9250A014C3}" presName="linNode" presStyleCnt="0"/>
      <dgm:spPr/>
    </dgm:pt>
    <dgm:pt modelId="{D5990D93-9C70-4A69-B9CF-D6FB97467B89}" type="pres">
      <dgm:prSet presAssocID="{5E86775A-9F76-4E26-8231-7D9250A014C3}" presName="parentShp" presStyleLbl="node1" presStyleIdx="1" presStyleCnt="4">
        <dgm:presLayoutVars>
          <dgm:bulletEnabled val="1"/>
        </dgm:presLayoutVars>
      </dgm:prSet>
      <dgm:spPr/>
      <dgm:t>
        <a:bodyPr/>
        <a:lstStyle/>
        <a:p>
          <a:endParaRPr lang="zh-TW" altLang="en-US"/>
        </a:p>
      </dgm:t>
    </dgm:pt>
    <dgm:pt modelId="{42C45DE7-6DB9-40EB-AB1D-6F02B24CE3EC}" type="pres">
      <dgm:prSet presAssocID="{5E86775A-9F76-4E26-8231-7D9250A014C3}" presName="childShp" presStyleLbl="bgAccFollowNode1" presStyleIdx="1" presStyleCnt="4">
        <dgm:presLayoutVars>
          <dgm:bulletEnabled val="1"/>
        </dgm:presLayoutVars>
      </dgm:prSet>
      <dgm:spPr/>
      <dgm:t>
        <a:bodyPr/>
        <a:lstStyle/>
        <a:p>
          <a:endParaRPr lang="zh-TW" altLang="en-US"/>
        </a:p>
      </dgm:t>
    </dgm:pt>
    <dgm:pt modelId="{76291910-8A20-4682-9F56-DDAA0618AB37}" type="pres">
      <dgm:prSet presAssocID="{BB1C9B94-82C8-44A2-B18B-7F266F1A4C16}" presName="spacing" presStyleCnt="0"/>
      <dgm:spPr/>
    </dgm:pt>
    <dgm:pt modelId="{7981BB64-91E2-4F7A-81BA-10F3CC5850BF}" type="pres">
      <dgm:prSet presAssocID="{33FE3DBA-C4F5-49B8-9C09-6C6C36FCE622}" presName="linNode" presStyleCnt="0"/>
      <dgm:spPr/>
    </dgm:pt>
    <dgm:pt modelId="{034811E0-06B6-4176-8567-B639FE32D61D}" type="pres">
      <dgm:prSet presAssocID="{33FE3DBA-C4F5-49B8-9C09-6C6C36FCE622}" presName="parentShp" presStyleLbl="node1" presStyleIdx="2" presStyleCnt="4">
        <dgm:presLayoutVars>
          <dgm:bulletEnabled val="1"/>
        </dgm:presLayoutVars>
      </dgm:prSet>
      <dgm:spPr/>
      <dgm:t>
        <a:bodyPr/>
        <a:lstStyle/>
        <a:p>
          <a:endParaRPr lang="zh-TW" altLang="en-US"/>
        </a:p>
      </dgm:t>
    </dgm:pt>
    <dgm:pt modelId="{620FD254-DA25-412C-AF0C-0291E1FCA9AF}" type="pres">
      <dgm:prSet presAssocID="{33FE3DBA-C4F5-49B8-9C09-6C6C36FCE622}" presName="childShp" presStyleLbl="bgAccFollowNode1" presStyleIdx="2" presStyleCnt="4">
        <dgm:presLayoutVars>
          <dgm:bulletEnabled val="1"/>
        </dgm:presLayoutVars>
      </dgm:prSet>
      <dgm:spPr/>
      <dgm:t>
        <a:bodyPr/>
        <a:lstStyle/>
        <a:p>
          <a:endParaRPr lang="zh-TW" altLang="en-US"/>
        </a:p>
      </dgm:t>
    </dgm:pt>
    <dgm:pt modelId="{8DCB9EF7-02D4-43FB-A20A-661B464BA0AC}" type="pres">
      <dgm:prSet presAssocID="{1B30BB0B-1F79-4EBE-A30C-4820E732BA61}" presName="spacing" presStyleCnt="0"/>
      <dgm:spPr/>
    </dgm:pt>
    <dgm:pt modelId="{C758C7E8-FB6F-4F32-84B7-546A5BB49DF7}" type="pres">
      <dgm:prSet presAssocID="{FD0CD25C-E20A-458B-800B-A3F8DE8CB574}" presName="linNode" presStyleCnt="0"/>
      <dgm:spPr/>
    </dgm:pt>
    <dgm:pt modelId="{F68618B5-5F18-4CFD-A38E-3506E8E4FD5D}" type="pres">
      <dgm:prSet presAssocID="{FD0CD25C-E20A-458B-800B-A3F8DE8CB574}" presName="parentShp" presStyleLbl="node1" presStyleIdx="3" presStyleCnt="4">
        <dgm:presLayoutVars>
          <dgm:bulletEnabled val="1"/>
        </dgm:presLayoutVars>
      </dgm:prSet>
      <dgm:spPr/>
      <dgm:t>
        <a:bodyPr/>
        <a:lstStyle/>
        <a:p>
          <a:endParaRPr lang="zh-TW" altLang="en-US"/>
        </a:p>
      </dgm:t>
    </dgm:pt>
    <dgm:pt modelId="{2E629F50-98CF-4005-A0A3-DB9D0B293AEE}" type="pres">
      <dgm:prSet presAssocID="{FD0CD25C-E20A-458B-800B-A3F8DE8CB574}" presName="childShp" presStyleLbl="bgAccFollowNode1" presStyleIdx="3" presStyleCnt="4">
        <dgm:presLayoutVars>
          <dgm:bulletEnabled val="1"/>
        </dgm:presLayoutVars>
      </dgm:prSet>
      <dgm:spPr/>
      <dgm:t>
        <a:bodyPr/>
        <a:lstStyle/>
        <a:p>
          <a:endParaRPr lang="zh-TW" altLang="en-US"/>
        </a:p>
      </dgm:t>
    </dgm:pt>
  </dgm:ptLst>
  <dgm:cxnLst>
    <dgm:cxn modelId="{7250A090-4F1F-4A1C-9865-C430C9D4598C}" srcId="{048B11CC-B951-46B0-A1A2-F38CE711EC9B}" destId="{327D72A6-6D20-4D4B-A2AB-3051AA20957A}" srcOrd="0" destOrd="0" parTransId="{EBC28738-F994-4C4B-B829-AD7B2B978581}" sibTransId="{D017AA44-0224-4498-8F32-657F5F8415A0}"/>
    <dgm:cxn modelId="{333A12BB-E52E-420D-85F8-1861CC9EFD41}" srcId="{048B11CC-B951-46B0-A1A2-F38CE711EC9B}" destId="{33FE3DBA-C4F5-49B8-9C09-6C6C36FCE622}" srcOrd="2" destOrd="0" parTransId="{EA4C365F-C798-4CEA-B6D0-01164FD0B969}" sibTransId="{1B30BB0B-1F79-4EBE-A30C-4820E732BA61}"/>
    <dgm:cxn modelId="{72F823E0-2BFC-48F9-81C3-30D8AB1F7340}" type="presOf" srcId="{25F5A545-69D0-46D6-8AF7-4DE184004BF7}" destId="{42C45DE7-6DB9-40EB-AB1D-6F02B24CE3EC}" srcOrd="0" destOrd="0" presId="urn:microsoft.com/office/officeart/2005/8/layout/vList6"/>
    <dgm:cxn modelId="{72367BAB-1596-4772-BD12-27E35A6D1868}" srcId="{048B11CC-B951-46B0-A1A2-F38CE711EC9B}" destId="{FD0CD25C-E20A-458B-800B-A3F8DE8CB574}" srcOrd="3" destOrd="0" parTransId="{9F78487A-D49B-4B44-B2DA-98CA5D028513}" sibTransId="{8ECD1513-FBBE-48D1-8281-B3A45A150542}"/>
    <dgm:cxn modelId="{58A8589C-203C-4337-A231-5EFD612D2711}" type="presOf" srcId="{FA0073D6-0932-4B1D-9D48-F4554F59D072}" destId="{2E629F50-98CF-4005-A0A3-DB9D0B293AEE}" srcOrd="0" destOrd="0" presId="urn:microsoft.com/office/officeart/2005/8/layout/vList6"/>
    <dgm:cxn modelId="{B30AB484-559A-4730-9D19-05DA1C355E5B}" type="presOf" srcId="{358DBEE0-77A0-4F21-95A3-9D2B9EB9C972}" destId="{EEE05634-2EFC-4BED-9CE3-95ADB697A926}" srcOrd="0" destOrd="0" presId="urn:microsoft.com/office/officeart/2005/8/layout/vList6"/>
    <dgm:cxn modelId="{090FCD5E-5172-47DC-8C35-7709B19E93F0}" type="presOf" srcId="{048B11CC-B951-46B0-A1A2-F38CE711EC9B}" destId="{3DA9D20E-9308-464F-9114-84422A34C152}" srcOrd="0" destOrd="0" presId="urn:microsoft.com/office/officeart/2005/8/layout/vList6"/>
    <dgm:cxn modelId="{40C855F7-DF0B-4C1F-842B-5C8AF396CFFF}" type="presOf" srcId="{327D72A6-6D20-4D4B-A2AB-3051AA20957A}" destId="{5E4A738A-23FC-4FEE-AC15-7044CC22370E}" srcOrd="0" destOrd="0" presId="urn:microsoft.com/office/officeart/2005/8/layout/vList6"/>
    <dgm:cxn modelId="{72118062-01AC-4201-9773-97E12A2D6566}" srcId="{048B11CC-B951-46B0-A1A2-F38CE711EC9B}" destId="{5E86775A-9F76-4E26-8231-7D9250A014C3}" srcOrd="1" destOrd="0" parTransId="{48305E93-258D-4326-9D8B-62524D1412A2}" sibTransId="{BB1C9B94-82C8-44A2-B18B-7F266F1A4C16}"/>
    <dgm:cxn modelId="{BFB7669E-E5F9-42B4-8639-FAA6CDBFF91D}" type="presOf" srcId="{33FE3DBA-C4F5-49B8-9C09-6C6C36FCE622}" destId="{034811E0-06B6-4176-8567-B639FE32D61D}" srcOrd="0" destOrd="0" presId="urn:microsoft.com/office/officeart/2005/8/layout/vList6"/>
    <dgm:cxn modelId="{9E1B308D-5696-4397-BBDA-3DCBF221CB59}" type="presOf" srcId="{5E86775A-9F76-4E26-8231-7D9250A014C3}" destId="{D5990D93-9C70-4A69-B9CF-D6FB97467B89}" srcOrd="0" destOrd="0" presId="urn:microsoft.com/office/officeart/2005/8/layout/vList6"/>
    <dgm:cxn modelId="{722E1E1C-81EE-485A-87DC-C705FDFADCC5}" type="presOf" srcId="{FD0CD25C-E20A-458B-800B-A3F8DE8CB574}" destId="{F68618B5-5F18-4CFD-A38E-3506E8E4FD5D}" srcOrd="0" destOrd="0" presId="urn:microsoft.com/office/officeart/2005/8/layout/vList6"/>
    <dgm:cxn modelId="{A7C86C8D-D806-4388-91B2-8189C13B0B7D}" srcId="{327D72A6-6D20-4D4B-A2AB-3051AA20957A}" destId="{358DBEE0-77A0-4F21-95A3-9D2B9EB9C972}" srcOrd="0" destOrd="0" parTransId="{9D1C56EE-0A78-45FE-90B5-AD49207381F0}" sibTransId="{37AF2768-0B61-4C1E-8375-BFE91000EB40}"/>
    <dgm:cxn modelId="{D9067EEE-3069-4703-9092-F2CD5055CEE2}" srcId="{5E86775A-9F76-4E26-8231-7D9250A014C3}" destId="{25F5A545-69D0-46D6-8AF7-4DE184004BF7}" srcOrd="0" destOrd="0" parTransId="{FB1011C4-050E-4E12-AEC1-CCC313AC16EB}" sibTransId="{5D4F1808-5D24-417B-8BE6-B20F99137A33}"/>
    <dgm:cxn modelId="{132E310E-A2EA-43F5-AEDA-34E0F70C87F8}" srcId="{33FE3DBA-C4F5-49B8-9C09-6C6C36FCE622}" destId="{95E26527-7CEE-4B5B-8616-A6721E59D596}" srcOrd="0" destOrd="0" parTransId="{63B0AC47-73DC-4D83-A5A0-87B6BDE2B044}" sibTransId="{C267B7D9-ED9A-42C0-B10C-8D0538B67B52}"/>
    <dgm:cxn modelId="{DC12E418-7824-45E3-B6EE-1D0C7B3D7837}" type="presOf" srcId="{95E26527-7CEE-4B5B-8616-A6721E59D596}" destId="{620FD254-DA25-412C-AF0C-0291E1FCA9AF}" srcOrd="0" destOrd="0" presId="urn:microsoft.com/office/officeart/2005/8/layout/vList6"/>
    <dgm:cxn modelId="{FFF4C186-1ADE-4737-9302-CD21FE425BCC}" srcId="{FD0CD25C-E20A-458B-800B-A3F8DE8CB574}" destId="{FA0073D6-0932-4B1D-9D48-F4554F59D072}" srcOrd="0" destOrd="0" parTransId="{CCD442F0-4918-43D1-BC20-6146453C7E39}" sibTransId="{A3864D1A-9BCE-4F14-A38B-46B8496C5AED}"/>
    <dgm:cxn modelId="{5F442495-565D-4A26-94B8-44D02A7AAAA5}" type="presParOf" srcId="{3DA9D20E-9308-464F-9114-84422A34C152}" destId="{1EB1AAB9-3B12-46C4-A779-9C44360D5049}" srcOrd="0" destOrd="0" presId="urn:microsoft.com/office/officeart/2005/8/layout/vList6"/>
    <dgm:cxn modelId="{CD5403EF-4B8E-403A-94B7-6FD87F011E51}" type="presParOf" srcId="{1EB1AAB9-3B12-46C4-A779-9C44360D5049}" destId="{5E4A738A-23FC-4FEE-AC15-7044CC22370E}" srcOrd="0" destOrd="0" presId="urn:microsoft.com/office/officeart/2005/8/layout/vList6"/>
    <dgm:cxn modelId="{956FD595-5EC9-4790-93D6-EC5197B6B307}" type="presParOf" srcId="{1EB1AAB9-3B12-46C4-A779-9C44360D5049}" destId="{EEE05634-2EFC-4BED-9CE3-95ADB697A926}" srcOrd="1" destOrd="0" presId="urn:microsoft.com/office/officeart/2005/8/layout/vList6"/>
    <dgm:cxn modelId="{7A9A938B-E9E5-49C3-B8EB-79536CA71336}" type="presParOf" srcId="{3DA9D20E-9308-464F-9114-84422A34C152}" destId="{91785F0E-4BAB-4BD3-A769-9E82F985A91B}" srcOrd="1" destOrd="0" presId="urn:microsoft.com/office/officeart/2005/8/layout/vList6"/>
    <dgm:cxn modelId="{1AAC49A1-E0CB-4D1F-AD5A-E7542937D684}" type="presParOf" srcId="{3DA9D20E-9308-464F-9114-84422A34C152}" destId="{7D06573F-0F53-4007-8B7F-3B97C05F4E49}" srcOrd="2" destOrd="0" presId="urn:microsoft.com/office/officeart/2005/8/layout/vList6"/>
    <dgm:cxn modelId="{52DDA62A-4F37-45CF-9B5D-C6458D815227}" type="presParOf" srcId="{7D06573F-0F53-4007-8B7F-3B97C05F4E49}" destId="{D5990D93-9C70-4A69-B9CF-D6FB97467B89}" srcOrd="0" destOrd="0" presId="urn:microsoft.com/office/officeart/2005/8/layout/vList6"/>
    <dgm:cxn modelId="{7BD6C9C0-088D-494D-98ED-B1A25B0F35AC}" type="presParOf" srcId="{7D06573F-0F53-4007-8B7F-3B97C05F4E49}" destId="{42C45DE7-6DB9-40EB-AB1D-6F02B24CE3EC}" srcOrd="1" destOrd="0" presId="urn:microsoft.com/office/officeart/2005/8/layout/vList6"/>
    <dgm:cxn modelId="{5DCA57AE-5C3B-46C3-AE91-E6662189859F}" type="presParOf" srcId="{3DA9D20E-9308-464F-9114-84422A34C152}" destId="{76291910-8A20-4682-9F56-DDAA0618AB37}" srcOrd="3" destOrd="0" presId="urn:microsoft.com/office/officeart/2005/8/layout/vList6"/>
    <dgm:cxn modelId="{84DC0264-2EDA-4EEC-8DC9-00A2C15B5AE0}" type="presParOf" srcId="{3DA9D20E-9308-464F-9114-84422A34C152}" destId="{7981BB64-91E2-4F7A-81BA-10F3CC5850BF}" srcOrd="4" destOrd="0" presId="urn:microsoft.com/office/officeart/2005/8/layout/vList6"/>
    <dgm:cxn modelId="{BFB90984-C899-491C-A906-7BDA9FF1DA8F}" type="presParOf" srcId="{7981BB64-91E2-4F7A-81BA-10F3CC5850BF}" destId="{034811E0-06B6-4176-8567-B639FE32D61D}" srcOrd="0" destOrd="0" presId="urn:microsoft.com/office/officeart/2005/8/layout/vList6"/>
    <dgm:cxn modelId="{4D7C21DE-9DD7-4A29-9518-ECCF00D6740A}" type="presParOf" srcId="{7981BB64-91E2-4F7A-81BA-10F3CC5850BF}" destId="{620FD254-DA25-412C-AF0C-0291E1FCA9AF}" srcOrd="1" destOrd="0" presId="urn:microsoft.com/office/officeart/2005/8/layout/vList6"/>
    <dgm:cxn modelId="{2CC1B5B1-8C5D-4140-89F6-98BFB1E0CEE7}" type="presParOf" srcId="{3DA9D20E-9308-464F-9114-84422A34C152}" destId="{8DCB9EF7-02D4-43FB-A20A-661B464BA0AC}" srcOrd="5" destOrd="0" presId="urn:microsoft.com/office/officeart/2005/8/layout/vList6"/>
    <dgm:cxn modelId="{3D737027-BCCC-43C5-A697-040202FF50FA}" type="presParOf" srcId="{3DA9D20E-9308-464F-9114-84422A34C152}" destId="{C758C7E8-FB6F-4F32-84B7-546A5BB49DF7}" srcOrd="6" destOrd="0" presId="urn:microsoft.com/office/officeart/2005/8/layout/vList6"/>
    <dgm:cxn modelId="{16C1E766-9A40-48BC-BC37-A00F8171D645}" type="presParOf" srcId="{C758C7E8-FB6F-4F32-84B7-546A5BB49DF7}" destId="{F68618B5-5F18-4CFD-A38E-3506E8E4FD5D}" srcOrd="0" destOrd="0" presId="urn:microsoft.com/office/officeart/2005/8/layout/vList6"/>
    <dgm:cxn modelId="{F7F45851-2CCE-4E55-BDC9-79099D5A25DA}" type="presParOf" srcId="{C758C7E8-FB6F-4F32-84B7-546A5BB49DF7}" destId="{2E629F50-98CF-4005-A0A3-DB9D0B293AEE}"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1A355D8-EF5F-4D5D-B929-4F496D648E2B}" type="doc">
      <dgm:prSet loTypeId="urn:microsoft.com/office/officeart/2005/8/layout/arrow5" loCatId="process" qsTypeId="urn:microsoft.com/office/officeart/2005/8/quickstyle/simple1" qsCatId="simple" csTypeId="urn:microsoft.com/office/officeart/2005/8/colors/colorful2" csCatId="colorful" phldr="1"/>
      <dgm:spPr/>
      <dgm:t>
        <a:bodyPr/>
        <a:lstStyle/>
        <a:p>
          <a:endParaRPr lang="zh-TW" altLang="en-US"/>
        </a:p>
      </dgm:t>
    </dgm:pt>
    <dgm:pt modelId="{03564BE0-F8B9-4670-BFC0-3BD770AB7C7F}">
      <dgm:prSet phldrT="[文字]" custT="1"/>
      <dgm:spPr/>
      <dgm:t>
        <a:bodyPr/>
        <a:lstStyle/>
        <a:p>
          <a:r>
            <a:rPr lang="zh-TW" altLang="en-US" sz="2000" dirty="0" smtClean="0">
              <a:latin typeface="Times New Roman" pitchFamily="18" charset="0"/>
              <a:ea typeface="標楷體" pitchFamily="65" charset="-120"/>
              <a:cs typeface="Times New Roman" pitchFamily="18" charset="0"/>
            </a:rPr>
            <a:t>資訊系統</a:t>
          </a:r>
          <a:endParaRPr lang="zh-TW" altLang="en-US" sz="2000" dirty="0">
            <a:latin typeface="Times New Roman" pitchFamily="18" charset="0"/>
            <a:ea typeface="標楷體" pitchFamily="65" charset="-120"/>
            <a:cs typeface="Times New Roman" pitchFamily="18" charset="0"/>
          </a:endParaRPr>
        </a:p>
      </dgm:t>
    </dgm:pt>
    <dgm:pt modelId="{6905B52A-5F38-4BA8-AD20-C76EC2F6629B}" type="parTrans" cxnId="{2931B1D9-AD0A-44EB-9549-35B69926319B}">
      <dgm:prSet/>
      <dgm:spPr/>
      <dgm:t>
        <a:bodyPr/>
        <a:lstStyle/>
        <a:p>
          <a:endParaRPr lang="zh-TW" altLang="en-US"/>
        </a:p>
      </dgm:t>
    </dgm:pt>
    <dgm:pt modelId="{2B5869FB-EAFD-45ED-9AC8-6F2F379EFE38}" type="sibTrans" cxnId="{2931B1D9-AD0A-44EB-9549-35B69926319B}">
      <dgm:prSet/>
      <dgm:spPr/>
      <dgm:t>
        <a:bodyPr/>
        <a:lstStyle/>
        <a:p>
          <a:endParaRPr lang="zh-TW" altLang="en-US"/>
        </a:p>
      </dgm:t>
    </dgm:pt>
    <dgm:pt modelId="{3001540C-6274-4AEC-86EB-1662DE45EE7E}">
      <dgm:prSet phldrT="[文字]"/>
      <dgm:spPr/>
      <dgm:t>
        <a:bodyPr/>
        <a:lstStyle/>
        <a:p>
          <a:r>
            <a:rPr lang="zh-TW" altLang="en-US" dirty="0" smtClean="0">
              <a:latin typeface="Times New Roman" pitchFamily="18" charset="0"/>
              <a:ea typeface="標楷體" pitchFamily="65" charset="-120"/>
              <a:cs typeface="Times New Roman" pitchFamily="18" charset="0"/>
            </a:rPr>
            <a:t>電子郵件</a:t>
          </a:r>
        </a:p>
      </dgm:t>
    </dgm:pt>
    <dgm:pt modelId="{5D171AA2-C811-4EE9-8AD1-9CC64F587845}" type="parTrans" cxnId="{5C5444F6-F6FE-4371-BE99-9819508B76C7}">
      <dgm:prSet/>
      <dgm:spPr/>
      <dgm:t>
        <a:bodyPr/>
        <a:lstStyle/>
        <a:p>
          <a:endParaRPr lang="zh-TW" altLang="en-US"/>
        </a:p>
      </dgm:t>
    </dgm:pt>
    <dgm:pt modelId="{2267E9AF-8459-43F1-89C3-E1BCA8B7B9FC}" type="sibTrans" cxnId="{5C5444F6-F6FE-4371-BE99-9819508B76C7}">
      <dgm:prSet/>
      <dgm:spPr/>
      <dgm:t>
        <a:bodyPr/>
        <a:lstStyle/>
        <a:p>
          <a:endParaRPr lang="zh-TW" altLang="en-US"/>
        </a:p>
      </dgm:t>
    </dgm:pt>
    <dgm:pt modelId="{3D97D225-AC2D-4405-93F1-14BAE85DD656}">
      <dgm:prSet phldrT="[文字]"/>
      <dgm:spPr/>
      <dgm:t>
        <a:bodyPr/>
        <a:lstStyle/>
        <a:p>
          <a:r>
            <a:rPr lang="zh-TW" altLang="en-US" dirty="0" smtClean="0">
              <a:latin typeface="Times New Roman" pitchFamily="18" charset="0"/>
              <a:ea typeface="標楷體" pitchFamily="65" charset="-120"/>
              <a:cs typeface="Times New Roman" pitchFamily="18" charset="0"/>
            </a:rPr>
            <a:t>網路電話</a:t>
          </a:r>
          <a:endParaRPr lang="zh-TW" altLang="en-US" dirty="0"/>
        </a:p>
      </dgm:t>
    </dgm:pt>
    <dgm:pt modelId="{DCF37348-7874-435A-9202-373838B06448}" type="parTrans" cxnId="{1D7D0742-4151-4728-AE2B-D82914CC992B}">
      <dgm:prSet/>
      <dgm:spPr/>
      <dgm:t>
        <a:bodyPr/>
        <a:lstStyle/>
        <a:p>
          <a:endParaRPr lang="zh-TW" altLang="en-US"/>
        </a:p>
      </dgm:t>
    </dgm:pt>
    <dgm:pt modelId="{93BE7839-4354-4158-A36D-68CB1796535C}" type="sibTrans" cxnId="{1D7D0742-4151-4728-AE2B-D82914CC992B}">
      <dgm:prSet/>
      <dgm:spPr/>
      <dgm:t>
        <a:bodyPr/>
        <a:lstStyle/>
        <a:p>
          <a:endParaRPr lang="zh-TW" altLang="en-US"/>
        </a:p>
      </dgm:t>
    </dgm:pt>
    <dgm:pt modelId="{E2DE8CB1-EC38-483C-8B3D-74EA2F787329}" type="pres">
      <dgm:prSet presAssocID="{51A355D8-EF5F-4D5D-B929-4F496D648E2B}" presName="diagram" presStyleCnt="0">
        <dgm:presLayoutVars>
          <dgm:dir/>
          <dgm:resizeHandles val="exact"/>
        </dgm:presLayoutVars>
      </dgm:prSet>
      <dgm:spPr/>
      <dgm:t>
        <a:bodyPr/>
        <a:lstStyle/>
        <a:p>
          <a:endParaRPr lang="zh-TW" altLang="en-US"/>
        </a:p>
      </dgm:t>
    </dgm:pt>
    <dgm:pt modelId="{DDC885FC-D230-47FE-9705-77D6DA9099EE}" type="pres">
      <dgm:prSet presAssocID="{03564BE0-F8B9-4670-BFC0-3BD770AB7C7F}" presName="arrow" presStyleLbl="node1" presStyleIdx="0" presStyleCnt="3" custRadScaleRad="84122">
        <dgm:presLayoutVars>
          <dgm:bulletEnabled val="1"/>
        </dgm:presLayoutVars>
      </dgm:prSet>
      <dgm:spPr/>
      <dgm:t>
        <a:bodyPr/>
        <a:lstStyle/>
        <a:p>
          <a:endParaRPr lang="zh-TW" altLang="en-US"/>
        </a:p>
      </dgm:t>
    </dgm:pt>
    <dgm:pt modelId="{F214EEAF-7AA1-467D-B4CF-012CB52CEA08}" type="pres">
      <dgm:prSet presAssocID="{3D97D225-AC2D-4405-93F1-14BAE85DD656}" presName="arrow" presStyleLbl="node1" presStyleIdx="1" presStyleCnt="3">
        <dgm:presLayoutVars>
          <dgm:bulletEnabled val="1"/>
        </dgm:presLayoutVars>
      </dgm:prSet>
      <dgm:spPr/>
      <dgm:t>
        <a:bodyPr/>
        <a:lstStyle/>
        <a:p>
          <a:endParaRPr lang="zh-TW" altLang="en-US"/>
        </a:p>
      </dgm:t>
    </dgm:pt>
    <dgm:pt modelId="{BC76A629-02AF-404B-B692-DCEDEF2980DA}" type="pres">
      <dgm:prSet presAssocID="{3001540C-6274-4AEC-86EB-1662DE45EE7E}" presName="arrow" presStyleLbl="node1" presStyleIdx="2" presStyleCnt="3">
        <dgm:presLayoutVars>
          <dgm:bulletEnabled val="1"/>
        </dgm:presLayoutVars>
      </dgm:prSet>
      <dgm:spPr/>
      <dgm:t>
        <a:bodyPr/>
        <a:lstStyle/>
        <a:p>
          <a:endParaRPr lang="zh-TW" altLang="en-US"/>
        </a:p>
      </dgm:t>
    </dgm:pt>
  </dgm:ptLst>
  <dgm:cxnLst>
    <dgm:cxn modelId="{DB0419AB-4C03-40DE-A4AA-937673EFE0BE}" type="presOf" srcId="{3D97D225-AC2D-4405-93F1-14BAE85DD656}" destId="{F214EEAF-7AA1-467D-B4CF-012CB52CEA08}" srcOrd="0" destOrd="0" presId="urn:microsoft.com/office/officeart/2005/8/layout/arrow5"/>
    <dgm:cxn modelId="{5C5444F6-F6FE-4371-BE99-9819508B76C7}" srcId="{51A355D8-EF5F-4D5D-B929-4F496D648E2B}" destId="{3001540C-6274-4AEC-86EB-1662DE45EE7E}" srcOrd="2" destOrd="0" parTransId="{5D171AA2-C811-4EE9-8AD1-9CC64F587845}" sibTransId="{2267E9AF-8459-43F1-89C3-E1BCA8B7B9FC}"/>
    <dgm:cxn modelId="{B4DA102B-1D2E-46E0-96B1-47907C187D04}" type="presOf" srcId="{3001540C-6274-4AEC-86EB-1662DE45EE7E}" destId="{BC76A629-02AF-404B-B692-DCEDEF2980DA}" srcOrd="0" destOrd="0" presId="urn:microsoft.com/office/officeart/2005/8/layout/arrow5"/>
    <dgm:cxn modelId="{35E81430-DD0D-4D6F-8D71-3105BDA27F68}" type="presOf" srcId="{51A355D8-EF5F-4D5D-B929-4F496D648E2B}" destId="{E2DE8CB1-EC38-483C-8B3D-74EA2F787329}" srcOrd="0" destOrd="0" presId="urn:microsoft.com/office/officeart/2005/8/layout/arrow5"/>
    <dgm:cxn modelId="{1D7D0742-4151-4728-AE2B-D82914CC992B}" srcId="{51A355D8-EF5F-4D5D-B929-4F496D648E2B}" destId="{3D97D225-AC2D-4405-93F1-14BAE85DD656}" srcOrd="1" destOrd="0" parTransId="{DCF37348-7874-435A-9202-373838B06448}" sibTransId="{93BE7839-4354-4158-A36D-68CB1796535C}"/>
    <dgm:cxn modelId="{2931B1D9-AD0A-44EB-9549-35B69926319B}" srcId="{51A355D8-EF5F-4D5D-B929-4F496D648E2B}" destId="{03564BE0-F8B9-4670-BFC0-3BD770AB7C7F}" srcOrd="0" destOrd="0" parTransId="{6905B52A-5F38-4BA8-AD20-C76EC2F6629B}" sibTransId="{2B5869FB-EAFD-45ED-9AC8-6F2F379EFE38}"/>
    <dgm:cxn modelId="{664DAD94-CD62-4040-94DE-E65DA5548BC7}" type="presOf" srcId="{03564BE0-F8B9-4670-BFC0-3BD770AB7C7F}" destId="{DDC885FC-D230-47FE-9705-77D6DA9099EE}" srcOrd="0" destOrd="0" presId="urn:microsoft.com/office/officeart/2005/8/layout/arrow5"/>
    <dgm:cxn modelId="{11CBC9E5-754F-4175-808E-098CA684CB8C}" type="presParOf" srcId="{E2DE8CB1-EC38-483C-8B3D-74EA2F787329}" destId="{DDC885FC-D230-47FE-9705-77D6DA9099EE}" srcOrd="0" destOrd="0" presId="urn:microsoft.com/office/officeart/2005/8/layout/arrow5"/>
    <dgm:cxn modelId="{67FF2064-19AA-456E-9857-90E689353839}" type="presParOf" srcId="{E2DE8CB1-EC38-483C-8B3D-74EA2F787329}" destId="{F214EEAF-7AA1-467D-B4CF-012CB52CEA08}" srcOrd="1" destOrd="0" presId="urn:microsoft.com/office/officeart/2005/8/layout/arrow5"/>
    <dgm:cxn modelId="{D76A8D01-458E-4008-88BC-AA8D74456767}" type="presParOf" srcId="{E2DE8CB1-EC38-483C-8B3D-74EA2F787329}" destId="{BC76A629-02AF-404B-B692-DCEDEF2980DA}" srcOrd="2" destOrd="0" presId="urn:microsoft.com/office/officeart/2005/8/layout/arrow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48B11CC-B951-46B0-A1A2-F38CE711EC9B}" type="doc">
      <dgm:prSet loTypeId="urn:microsoft.com/office/officeart/2005/8/layout/vList6" loCatId="list" qsTypeId="urn:microsoft.com/office/officeart/2005/8/quickstyle/simple1" qsCatId="simple" csTypeId="urn:microsoft.com/office/officeart/2005/8/colors/colorful2" csCatId="colorful" phldr="1"/>
      <dgm:spPr/>
      <dgm:t>
        <a:bodyPr/>
        <a:lstStyle/>
        <a:p>
          <a:endParaRPr lang="zh-TW" altLang="en-US"/>
        </a:p>
      </dgm:t>
    </dgm:pt>
    <dgm:pt modelId="{327D72A6-6D20-4D4B-A2AB-3051AA20957A}">
      <dgm:prSet phldrT="[文字]"/>
      <dgm:spPr/>
      <dgm:t>
        <a:bodyPr/>
        <a:lstStyle/>
        <a:p>
          <a:r>
            <a:rPr lang="en-US" altLang="zh-TW" dirty="0" smtClean="0">
              <a:latin typeface="Times New Roman" pitchFamily="18" charset="0"/>
              <a:ea typeface="標楷體" pitchFamily="65" charset="-120"/>
              <a:cs typeface="Times New Roman" pitchFamily="18" charset="0"/>
            </a:rPr>
            <a:t>cookie</a:t>
          </a:r>
          <a:endParaRPr lang="zh-TW" altLang="en-US" dirty="0">
            <a:latin typeface="Times New Roman" pitchFamily="18" charset="0"/>
            <a:ea typeface="標楷體" pitchFamily="65" charset="-120"/>
            <a:cs typeface="Times New Roman" pitchFamily="18" charset="0"/>
          </a:endParaRPr>
        </a:p>
      </dgm:t>
    </dgm:pt>
    <dgm:pt modelId="{EBC28738-F994-4C4B-B829-AD7B2B978581}" type="parTrans" cxnId="{7250A090-4F1F-4A1C-9865-C430C9D4598C}">
      <dgm:prSet/>
      <dgm:spPr/>
      <dgm:t>
        <a:bodyPr/>
        <a:lstStyle/>
        <a:p>
          <a:endParaRPr lang="zh-TW" altLang="en-US"/>
        </a:p>
      </dgm:t>
    </dgm:pt>
    <dgm:pt modelId="{D017AA44-0224-4498-8F32-657F5F8415A0}" type="sibTrans" cxnId="{7250A090-4F1F-4A1C-9865-C430C9D4598C}">
      <dgm:prSet/>
      <dgm:spPr/>
      <dgm:t>
        <a:bodyPr/>
        <a:lstStyle/>
        <a:p>
          <a:endParaRPr lang="zh-TW" altLang="en-US"/>
        </a:p>
      </dgm:t>
    </dgm:pt>
    <dgm:pt modelId="{358DBEE0-77A0-4F21-95A3-9D2B9EB9C972}">
      <dgm:prSet phldrT="[文字]" custT="1"/>
      <dgm:spPr/>
      <dgm:t>
        <a:bodyPr/>
        <a:lstStyle/>
        <a:p>
          <a:r>
            <a:rPr lang="zh-TW" altLang="en-US" sz="2800" dirty="0" smtClean="0">
              <a:latin typeface="標楷體" pitchFamily="65" charset="-120"/>
              <a:ea typeface="標楷體" pitchFamily="65" charset="-120"/>
            </a:rPr>
            <a:t>使用者瀏覽某些網站時，經由網站傳送而被儲存在使用者的電腦硬碟的檔案</a:t>
          </a:r>
          <a:endParaRPr lang="zh-TW" altLang="en-US" sz="2800" dirty="0">
            <a:latin typeface="標楷體" pitchFamily="65" charset="-120"/>
            <a:ea typeface="標楷體" pitchFamily="65" charset="-120"/>
          </a:endParaRPr>
        </a:p>
      </dgm:t>
    </dgm:pt>
    <dgm:pt modelId="{9D1C56EE-0A78-45FE-90B5-AD49207381F0}" type="parTrans" cxnId="{A7C86C8D-D806-4388-91B2-8189C13B0B7D}">
      <dgm:prSet/>
      <dgm:spPr/>
      <dgm:t>
        <a:bodyPr/>
        <a:lstStyle/>
        <a:p>
          <a:endParaRPr lang="zh-TW" altLang="en-US"/>
        </a:p>
      </dgm:t>
    </dgm:pt>
    <dgm:pt modelId="{37AF2768-0B61-4C1E-8375-BFE91000EB40}" type="sibTrans" cxnId="{A7C86C8D-D806-4388-91B2-8189C13B0B7D}">
      <dgm:prSet/>
      <dgm:spPr/>
      <dgm:t>
        <a:bodyPr/>
        <a:lstStyle/>
        <a:p>
          <a:endParaRPr lang="zh-TW" altLang="en-US"/>
        </a:p>
      </dgm:t>
    </dgm:pt>
    <dgm:pt modelId="{5E86775A-9F76-4E26-8231-7D9250A014C3}">
      <dgm:prSet phldrT="[文字]"/>
      <dgm:spPr/>
      <dgm:t>
        <a:bodyPr/>
        <a:lstStyle/>
        <a:p>
          <a:r>
            <a:rPr lang="zh-TW" altLang="en-US" dirty="0" smtClean="0">
              <a:latin typeface="標楷體" pitchFamily="65" charset="-120"/>
              <a:ea typeface="標楷體" pitchFamily="65" charset="-120"/>
            </a:rPr>
            <a:t>網路信標</a:t>
          </a:r>
          <a:r>
            <a:rPr lang="en-US" altLang="zh-TW" dirty="0" smtClean="0">
              <a:latin typeface="Times New Roman" pitchFamily="18" charset="0"/>
              <a:ea typeface="標楷體" pitchFamily="65" charset="-120"/>
              <a:cs typeface="Times New Roman" pitchFamily="18" charset="0"/>
            </a:rPr>
            <a:t>web beacons</a:t>
          </a:r>
          <a:endParaRPr lang="zh-TW" altLang="en-US" dirty="0">
            <a:latin typeface="Times New Roman" pitchFamily="18" charset="0"/>
            <a:ea typeface="標楷體" pitchFamily="65" charset="-120"/>
            <a:cs typeface="Times New Roman" pitchFamily="18" charset="0"/>
          </a:endParaRPr>
        </a:p>
      </dgm:t>
    </dgm:pt>
    <dgm:pt modelId="{48305E93-258D-4326-9D8B-62524D1412A2}" type="parTrans" cxnId="{72118062-01AC-4201-9773-97E12A2D6566}">
      <dgm:prSet/>
      <dgm:spPr/>
      <dgm:t>
        <a:bodyPr/>
        <a:lstStyle/>
        <a:p>
          <a:endParaRPr lang="zh-TW" altLang="en-US"/>
        </a:p>
      </dgm:t>
    </dgm:pt>
    <dgm:pt modelId="{BB1C9B94-82C8-44A2-B18B-7F266F1A4C16}" type="sibTrans" cxnId="{72118062-01AC-4201-9773-97E12A2D6566}">
      <dgm:prSet/>
      <dgm:spPr/>
      <dgm:t>
        <a:bodyPr/>
        <a:lstStyle/>
        <a:p>
          <a:endParaRPr lang="zh-TW" altLang="en-US"/>
        </a:p>
      </dgm:t>
    </dgm:pt>
    <dgm:pt modelId="{25F5A545-69D0-46D6-8AF7-4DE184004BF7}">
      <dgm:prSet phldrT="[文字]" custT="1"/>
      <dgm:spPr/>
      <dgm:t>
        <a:bodyPr/>
        <a:lstStyle/>
        <a:p>
          <a:r>
            <a:rPr lang="zh-TW" altLang="en-US" sz="2800" dirty="0" smtClean="0">
              <a:latin typeface="標楷體" pitchFamily="65" charset="-120"/>
              <a:ea typeface="標楷體" pitchFamily="65" charset="-120"/>
            </a:rPr>
            <a:t>也稱為網路臭蟲</a:t>
          </a:r>
          <a:endParaRPr lang="zh-TW" altLang="en-US" sz="2800" dirty="0">
            <a:latin typeface="標楷體" pitchFamily="65" charset="-120"/>
            <a:ea typeface="標楷體" pitchFamily="65" charset="-120"/>
          </a:endParaRPr>
        </a:p>
      </dgm:t>
    </dgm:pt>
    <dgm:pt modelId="{FB1011C4-050E-4E12-AEC1-CCC313AC16EB}" type="parTrans" cxnId="{D9067EEE-3069-4703-9092-F2CD5055CEE2}">
      <dgm:prSet/>
      <dgm:spPr/>
      <dgm:t>
        <a:bodyPr/>
        <a:lstStyle/>
        <a:p>
          <a:endParaRPr lang="zh-TW" altLang="en-US"/>
        </a:p>
      </dgm:t>
    </dgm:pt>
    <dgm:pt modelId="{5D4F1808-5D24-417B-8BE6-B20F99137A33}" type="sibTrans" cxnId="{D9067EEE-3069-4703-9092-F2CD5055CEE2}">
      <dgm:prSet/>
      <dgm:spPr/>
      <dgm:t>
        <a:bodyPr/>
        <a:lstStyle/>
        <a:p>
          <a:endParaRPr lang="zh-TW" altLang="en-US"/>
        </a:p>
      </dgm:t>
    </dgm:pt>
    <dgm:pt modelId="{C3F31A5E-9DBD-4919-ADAC-BCE482CDC0BC}">
      <dgm:prSet phldrT="[文字]" custT="1"/>
      <dgm:spPr/>
      <dgm:t>
        <a:bodyPr/>
        <a:lstStyle/>
        <a:p>
          <a:r>
            <a:rPr lang="zh-TW" altLang="en-US" sz="2800" dirty="0" smtClean="0">
              <a:latin typeface="標楷體" pitchFamily="65" charset="-120"/>
              <a:ea typeface="標楷體" pitchFamily="65" charset="-120"/>
            </a:rPr>
            <a:t>用來監視使用者瀏覽網頁或寄送電子郵件的行為</a:t>
          </a:r>
          <a:endParaRPr lang="zh-TW" altLang="en-US" dirty="0"/>
        </a:p>
      </dgm:t>
    </dgm:pt>
    <dgm:pt modelId="{27419EE6-1CD2-4BD1-8927-DA3344C893A6}" type="parTrans" cxnId="{AB28F4EA-417A-40B6-843D-822ED9B8FF0B}">
      <dgm:prSet/>
      <dgm:spPr/>
      <dgm:t>
        <a:bodyPr/>
        <a:lstStyle/>
        <a:p>
          <a:endParaRPr lang="zh-TW" altLang="en-US"/>
        </a:p>
      </dgm:t>
    </dgm:pt>
    <dgm:pt modelId="{F772BDDC-62AC-4DF9-B255-B4B64F0D2604}" type="sibTrans" cxnId="{AB28F4EA-417A-40B6-843D-822ED9B8FF0B}">
      <dgm:prSet/>
      <dgm:spPr/>
      <dgm:t>
        <a:bodyPr/>
        <a:lstStyle/>
        <a:p>
          <a:endParaRPr lang="zh-TW" altLang="en-US"/>
        </a:p>
      </dgm:t>
    </dgm:pt>
    <dgm:pt modelId="{3DA9D20E-9308-464F-9114-84422A34C152}" type="pres">
      <dgm:prSet presAssocID="{048B11CC-B951-46B0-A1A2-F38CE711EC9B}" presName="Name0" presStyleCnt="0">
        <dgm:presLayoutVars>
          <dgm:dir/>
          <dgm:animLvl val="lvl"/>
          <dgm:resizeHandles/>
        </dgm:presLayoutVars>
      </dgm:prSet>
      <dgm:spPr/>
      <dgm:t>
        <a:bodyPr/>
        <a:lstStyle/>
        <a:p>
          <a:endParaRPr lang="zh-TW" altLang="en-US"/>
        </a:p>
      </dgm:t>
    </dgm:pt>
    <dgm:pt modelId="{1EB1AAB9-3B12-46C4-A779-9C44360D5049}" type="pres">
      <dgm:prSet presAssocID="{327D72A6-6D20-4D4B-A2AB-3051AA20957A}" presName="linNode" presStyleCnt="0"/>
      <dgm:spPr/>
    </dgm:pt>
    <dgm:pt modelId="{5E4A738A-23FC-4FEE-AC15-7044CC22370E}" type="pres">
      <dgm:prSet presAssocID="{327D72A6-6D20-4D4B-A2AB-3051AA20957A}" presName="parentShp" presStyleLbl="node1" presStyleIdx="0" presStyleCnt="2">
        <dgm:presLayoutVars>
          <dgm:bulletEnabled val="1"/>
        </dgm:presLayoutVars>
      </dgm:prSet>
      <dgm:spPr/>
      <dgm:t>
        <a:bodyPr/>
        <a:lstStyle/>
        <a:p>
          <a:endParaRPr lang="zh-TW" altLang="en-US"/>
        </a:p>
      </dgm:t>
    </dgm:pt>
    <dgm:pt modelId="{EEE05634-2EFC-4BED-9CE3-95ADB697A926}" type="pres">
      <dgm:prSet presAssocID="{327D72A6-6D20-4D4B-A2AB-3051AA20957A}" presName="childShp" presStyleLbl="bgAccFollowNode1" presStyleIdx="0" presStyleCnt="2">
        <dgm:presLayoutVars>
          <dgm:bulletEnabled val="1"/>
        </dgm:presLayoutVars>
      </dgm:prSet>
      <dgm:spPr/>
      <dgm:t>
        <a:bodyPr/>
        <a:lstStyle/>
        <a:p>
          <a:endParaRPr lang="zh-TW" altLang="en-US"/>
        </a:p>
      </dgm:t>
    </dgm:pt>
    <dgm:pt modelId="{91785F0E-4BAB-4BD3-A769-9E82F985A91B}" type="pres">
      <dgm:prSet presAssocID="{D017AA44-0224-4498-8F32-657F5F8415A0}" presName="spacing" presStyleCnt="0"/>
      <dgm:spPr/>
    </dgm:pt>
    <dgm:pt modelId="{7D06573F-0F53-4007-8B7F-3B97C05F4E49}" type="pres">
      <dgm:prSet presAssocID="{5E86775A-9F76-4E26-8231-7D9250A014C3}" presName="linNode" presStyleCnt="0"/>
      <dgm:spPr/>
    </dgm:pt>
    <dgm:pt modelId="{D5990D93-9C70-4A69-B9CF-D6FB97467B89}" type="pres">
      <dgm:prSet presAssocID="{5E86775A-9F76-4E26-8231-7D9250A014C3}" presName="parentShp" presStyleLbl="node1" presStyleIdx="1" presStyleCnt="2">
        <dgm:presLayoutVars>
          <dgm:bulletEnabled val="1"/>
        </dgm:presLayoutVars>
      </dgm:prSet>
      <dgm:spPr/>
      <dgm:t>
        <a:bodyPr/>
        <a:lstStyle/>
        <a:p>
          <a:endParaRPr lang="zh-TW" altLang="en-US"/>
        </a:p>
      </dgm:t>
    </dgm:pt>
    <dgm:pt modelId="{42C45DE7-6DB9-40EB-AB1D-6F02B24CE3EC}" type="pres">
      <dgm:prSet presAssocID="{5E86775A-9F76-4E26-8231-7D9250A014C3}" presName="childShp" presStyleLbl="bgAccFollowNode1" presStyleIdx="1" presStyleCnt="2">
        <dgm:presLayoutVars>
          <dgm:bulletEnabled val="1"/>
        </dgm:presLayoutVars>
      </dgm:prSet>
      <dgm:spPr/>
      <dgm:t>
        <a:bodyPr/>
        <a:lstStyle/>
        <a:p>
          <a:endParaRPr lang="zh-TW" altLang="en-US"/>
        </a:p>
      </dgm:t>
    </dgm:pt>
  </dgm:ptLst>
  <dgm:cxnLst>
    <dgm:cxn modelId="{A2413426-3DA7-41EC-A07E-4B3C27FC5074}" type="presOf" srcId="{358DBEE0-77A0-4F21-95A3-9D2B9EB9C972}" destId="{EEE05634-2EFC-4BED-9CE3-95ADB697A926}" srcOrd="0" destOrd="0" presId="urn:microsoft.com/office/officeart/2005/8/layout/vList6"/>
    <dgm:cxn modelId="{E9279F53-F2EB-4B70-99EA-216B2D87FD89}" type="presOf" srcId="{327D72A6-6D20-4D4B-A2AB-3051AA20957A}" destId="{5E4A738A-23FC-4FEE-AC15-7044CC22370E}" srcOrd="0" destOrd="0" presId="urn:microsoft.com/office/officeart/2005/8/layout/vList6"/>
    <dgm:cxn modelId="{7250A090-4F1F-4A1C-9865-C430C9D4598C}" srcId="{048B11CC-B951-46B0-A1A2-F38CE711EC9B}" destId="{327D72A6-6D20-4D4B-A2AB-3051AA20957A}" srcOrd="0" destOrd="0" parTransId="{EBC28738-F994-4C4B-B829-AD7B2B978581}" sibTransId="{D017AA44-0224-4498-8F32-657F5F8415A0}"/>
    <dgm:cxn modelId="{53DC815C-1729-4060-9025-87C18A45DDB2}" type="presOf" srcId="{C3F31A5E-9DBD-4919-ADAC-BCE482CDC0BC}" destId="{42C45DE7-6DB9-40EB-AB1D-6F02B24CE3EC}" srcOrd="0" destOrd="1" presId="urn:microsoft.com/office/officeart/2005/8/layout/vList6"/>
    <dgm:cxn modelId="{AB28F4EA-417A-40B6-843D-822ED9B8FF0B}" srcId="{5E86775A-9F76-4E26-8231-7D9250A014C3}" destId="{C3F31A5E-9DBD-4919-ADAC-BCE482CDC0BC}" srcOrd="1" destOrd="0" parTransId="{27419EE6-1CD2-4BD1-8927-DA3344C893A6}" sibTransId="{F772BDDC-62AC-4DF9-B255-B4B64F0D2604}"/>
    <dgm:cxn modelId="{9225B66F-1E70-409F-B836-88CBF3E5D3DB}" type="presOf" srcId="{048B11CC-B951-46B0-A1A2-F38CE711EC9B}" destId="{3DA9D20E-9308-464F-9114-84422A34C152}" srcOrd="0" destOrd="0" presId="urn:microsoft.com/office/officeart/2005/8/layout/vList6"/>
    <dgm:cxn modelId="{72118062-01AC-4201-9773-97E12A2D6566}" srcId="{048B11CC-B951-46B0-A1A2-F38CE711EC9B}" destId="{5E86775A-9F76-4E26-8231-7D9250A014C3}" srcOrd="1" destOrd="0" parTransId="{48305E93-258D-4326-9D8B-62524D1412A2}" sibTransId="{BB1C9B94-82C8-44A2-B18B-7F266F1A4C16}"/>
    <dgm:cxn modelId="{3258FB3D-BF29-4F3F-9AD6-53864E263EBA}" type="presOf" srcId="{5E86775A-9F76-4E26-8231-7D9250A014C3}" destId="{D5990D93-9C70-4A69-B9CF-D6FB97467B89}" srcOrd="0" destOrd="0" presId="urn:microsoft.com/office/officeart/2005/8/layout/vList6"/>
    <dgm:cxn modelId="{A7C86C8D-D806-4388-91B2-8189C13B0B7D}" srcId="{327D72A6-6D20-4D4B-A2AB-3051AA20957A}" destId="{358DBEE0-77A0-4F21-95A3-9D2B9EB9C972}" srcOrd="0" destOrd="0" parTransId="{9D1C56EE-0A78-45FE-90B5-AD49207381F0}" sibTransId="{37AF2768-0B61-4C1E-8375-BFE91000EB40}"/>
    <dgm:cxn modelId="{D9067EEE-3069-4703-9092-F2CD5055CEE2}" srcId="{5E86775A-9F76-4E26-8231-7D9250A014C3}" destId="{25F5A545-69D0-46D6-8AF7-4DE184004BF7}" srcOrd="0" destOrd="0" parTransId="{FB1011C4-050E-4E12-AEC1-CCC313AC16EB}" sibTransId="{5D4F1808-5D24-417B-8BE6-B20F99137A33}"/>
    <dgm:cxn modelId="{C846B1F6-43B3-49BE-9E6A-4B7EB5613A22}" type="presOf" srcId="{25F5A545-69D0-46D6-8AF7-4DE184004BF7}" destId="{42C45DE7-6DB9-40EB-AB1D-6F02B24CE3EC}" srcOrd="0" destOrd="0" presId="urn:microsoft.com/office/officeart/2005/8/layout/vList6"/>
    <dgm:cxn modelId="{CB3065FA-8D50-4713-AB76-8B7CAE75D6A8}" type="presParOf" srcId="{3DA9D20E-9308-464F-9114-84422A34C152}" destId="{1EB1AAB9-3B12-46C4-A779-9C44360D5049}" srcOrd="0" destOrd="0" presId="urn:microsoft.com/office/officeart/2005/8/layout/vList6"/>
    <dgm:cxn modelId="{DE77D8C5-054D-4827-96A1-F2ACA4C4D217}" type="presParOf" srcId="{1EB1AAB9-3B12-46C4-A779-9C44360D5049}" destId="{5E4A738A-23FC-4FEE-AC15-7044CC22370E}" srcOrd="0" destOrd="0" presId="urn:microsoft.com/office/officeart/2005/8/layout/vList6"/>
    <dgm:cxn modelId="{67F782E4-6697-4FC8-AD36-7C3A99C58448}" type="presParOf" srcId="{1EB1AAB9-3B12-46C4-A779-9C44360D5049}" destId="{EEE05634-2EFC-4BED-9CE3-95ADB697A926}" srcOrd="1" destOrd="0" presId="urn:microsoft.com/office/officeart/2005/8/layout/vList6"/>
    <dgm:cxn modelId="{128B2B30-5C00-4E46-A83F-4B0564C0F4E9}" type="presParOf" srcId="{3DA9D20E-9308-464F-9114-84422A34C152}" destId="{91785F0E-4BAB-4BD3-A769-9E82F985A91B}" srcOrd="1" destOrd="0" presId="urn:microsoft.com/office/officeart/2005/8/layout/vList6"/>
    <dgm:cxn modelId="{FBBA2E28-A01A-470B-AA9D-A2DE1121F220}" type="presParOf" srcId="{3DA9D20E-9308-464F-9114-84422A34C152}" destId="{7D06573F-0F53-4007-8B7F-3B97C05F4E49}" srcOrd="2" destOrd="0" presId="urn:microsoft.com/office/officeart/2005/8/layout/vList6"/>
    <dgm:cxn modelId="{0F53A7DD-5BD6-4BC5-B5C6-A91AC4B8D9A3}" type="presParOf" srcId="{7D06573F-0F53-4007-8B7F-3B97C05F4E49}" destId="{D5990D93-9C70-4A69-B9CF-D6FB97467B89}" srcOrd="0" destOrd="0" presId="urn:microsoft.com/office/officeart/2005/8/layout/vList6"/>
    <dgm:cxn modelId="{2EA9ED3C-4C5D-442E-8565-50006A01E0F3}" type="presParOf" srcId="{7D06573F-0F53-4007-8B7F-3B97C05F4E49}" destId="{42C45DE7-6DB9-40EB-AB1D-6F02B24CE3EC}"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48B11CC-B951-46B0-A1A2-F38CE711EC9B}" type="doc">
      <dgm:prSet loTypeId="urn:microsoft.com/office/officeart/2005/8/layout/vList6" loCatId="list" qsTypeId="urn:microsoft.com/office/officeart/2005/8/quickstyle/simple1" qsCatId="simple" csTypeId="urn:microsoft.com/office/officeart/2005/8/colors/colorful2" csCatId="colorful" phldr="1"/>
      <dgm:spPr/>
      <dgm:t>
        <a:bodyPr/>
        <a:lstStyle/>
        <a:p>
          <a:endParaRPr lang="zh-TW" altLang="en-US"/>
        </a:p>
      </dgm:t>
    </dgm:pt>
    <dgm:pt modelId="{33FE3DBA-C4F5-49B8-9C09-6C6C36FCE622}">
      <dgm:prSet phldrT="[文字]"/>
      <dgm:spPr/>
      <dgm:t>
        <a:bodyPr/>
        <a:lstStyle/>
        <a:p>
          <a:r>
            <a:rPr lang="zh-TW" altLang="en-US" dirty="0" smtClean="0">
              <a:latin typeface="標楷體" pitchFamily="65" charset="-120"/>
              <a:ea typeface="標楷體" pitchFamily="65" charset="-120"/>
            </a:rPr>
            <a:t>間諜軟體</a:t>
          </a:r>
          <a:r>
            <a:rPr lang="en-US" altLang="zh-TW" dirty="0" smtClean="0">
              <a:latin typeface="Times New Roman" pitchFamily="18" charset="0"/>
              <a:ea typeface="標楷體" pitchFamily="65" charset="-120"/>
              <a:cs typeface="Times New Roman" pitchFamily="18" charset="0"/>
            </a:rPr>
            <a:t>spyware</a:t>
          </a:r>
          <a:endParaRPr lang="zh-TW" altLang="en-US" dirty="0">
            <a:latin typeface="Times New Roman" pitchFamily="18" charset="0"/>
            <a:ea typeface="標楷體" pitchFamily="65" charset="-120"/>
            <a:cs typeface="Times New Roman" pitchFamily="18" charset="0"/>
          </a:endParaRPr>
        </a:p>
      </dgm:t>
    </dgm:pt>
    <dgm:pt modelId="{EA4C365F-C798-4CEA-B6D0-01164FD0B969}" type="parTrans" cxnId="{333A12BB-E52E-420D-85F8-1861CC9EFD41}">
      <dgm:prSet/>
      <dgm:spPr/>
      <dgm:t>
        <a:bodyPr/>
        <a:lstStyle/>
        <a:p>
          <a:endParaRPr lang="zh-TW" altLang="en-US"/>
        </a:p>
      </dgm:t>
    </dgm:pt>
    <dgm:pt modelId="{1B30BB0B-1F79-4EBE-A30C-4820E732BA61}" type="sibTrans" cxnId="{333A12BB-E52E-420D-85F8-1861CC9EFD41}">
      <dgm:prSet/>
      <dgm:spPr/>
      <dgm:t>
        <a:bodyPr/>
        <a:lstStyle/>
        <a:p>
          <a:endParaRPr lang="zh-TW" altLang="en-US"/>
        </a:p>
      </dgm:t>
    </dgm:pt>
    <dgm:pt modelId="{FD0CD25C-E20A-458B-800B-A3F8DE8CB574}">
      <dgm:prSet/>
      <dgm:spPr/>
      <dgm:t>
        <a:bodyPr/>
        <a:lstStyle/>
        <a:p>
          <a:r>
            <a:rPr lang="en-US" altLang="zh-TW" dirty="0" smtClean="0">
              <a:latin typeface="Times New Roman" pitchFamily="18" charset="0"/>
              <a:ea typeface="標楷體" pitchFamily="65" charset="-120"/>
              <a:cs typeface="Times New Roman" pitchFamily="18" charset="0"/>
            </a:rPr>
            <a:t>opt-out</a:t>
          </a:r>
          <a:r>
            <a:rPr lang="zh-TW" altLang="en-US" dirty="0" smtClean="0">
              <a:latin typeface="Times New Roman" pitchFamily="18" charset="0"/>
              <a:ea typeface="標楷體" pitchFamily="65" charset="-120"/>
              <a:cs typeface="Times New Roman" pitchFamily="18" charset="0"/>
            </a:rPr>
            <a:t> </a:t>
          </a:r>
          <a:r>
            <a:rPr lang="en-US" altLang="zh-TW" dirty="0" smtClean="0">
              <a:latin typeface="Times New Roman" pitchFamily="18" charset="0"/>
              <a:ea typeface="標楷體" pitchFamily="65" charset="-120"/>
              <a:cs typeface="Times New Roman" pitchFamily="18" charset="0"/>
            </a:rPr>
            <a:t>/ opt-in</a:t>
          </a:r>
          <a:endParaRPr lang="zh-TW" altLang="en-US" dirty="0" smtClean="0">
            <a:latin typeface="Times New Roman" pitchFamily="18" charset="0"/>
            <a:ea typeface="標楷體" pitchFamily="65" charset="-120"/>
            <a:cs typeface="Times New Roman" pitchFamily="18" charset="0"/>
          </a:endParaRPr>
        </a:p>
      </dgm:t>
    </dgm:pt>
    <dgm:pt modelId="{9F78487A-D49B-4B44-B2DA-98CA5D028513}" type="parTrans" cxnId="{72367BAB-1596-4772-BD12-27E35A6D1868}">
      <dgm:prSet/>
      <dgm:spPr/>
      <dgm:t>
        <a:bodyPr/>
        <a:lstStyle/>
        <a:p>
          <a:endParaRPr lang="zh-TW" altLang="en-US"/>
        </a:p>
      </dgm:t>
    </dgm:pt>
    <dgm:pt modelId="{8ECD1513-FBBE-48D1-8281-B3A45A150542}" type="sibTrans" cxnId="{72367BAB-1596-4772-BD12-27E35A6D1868}">
      <dgm:prSet/>
      <dgm:spPr/>
      <dgm:t>
        <a:bodyPr/>
        <a:lstStyle/>
        <a:p>
          <a:endParaRPr lang="zh-TW" altLang="en-US"/>
        </a:p>
      </dgm:t>
    </dgm:pt>
    <dgm:pt modelId="{95E26527-7CEE-4B5B-8616-A6721E59D596}">
      <dgm:prSet custT="1"/>
      <dgm:spPr/>
      <dgm:t>
        <a:bodyPr/>
        <a:lstStyle/>
        <a:p>
          <a:r>
            <a:rPr lang="zh-TW" altLang="en-US" sz="2800" dirty="0" smtClean="0">
              <a:latin typeface="標楷體" pitchFamily="65" charset="-120"/>
              <a:ea typeface="標楷體" pitchFamily="65" charset="-120"/>
            </a:rPr>
            <a:t>透過尾隨進入大型的應用程式之內的方式，秘密地將自己裝設在網際網路使用者的電腦上</a:t>
          </a:r>
          <a:endParaRPr lang="zh-TW" altLang="en-US" sz="2800" dirty="0">
            <a:latin typeface="標楷體" pitchFamily="65" charset="-120"/>
            <a:ea typeface="標楷體" pitchFamily="65" charset="-120"/>
          </a:endParaRPr>
        </a:p>
      </dgm:t>
    </dgm:pt>
    <dgm:pt modelId="{63B0AC47-73DC-4D83-A5A0-87B6BDE2B044}" type="parTrans" cxnId="{132E310E-A2EA-43F5-AEDA-34E0F70C87F8}">
      <dgm:prSet/>
      <dgm:spPr/>
      <dgm:t>
        <a:bodyPr/>
        <a:lstStyle/>
        <a:p>
          <a:endParaRPr lang="zh-TW" altLang="en-US"/>
        </a:p>
      </dgm:t>
    </dgm:pt>
    <dgm:pt modelId="{C267B7D9-ED9A-42C0-B10C-8D0538B67B52}" type="sibTrans" cxnId="{132E310E-A2EA-43F5-AEDA-34E0F70C87F8}">
      <dgm:prSet/>
      <dgm:spPr/>
      <dgm:t>
        <a:bodyPr/>
        <a:lstStyle/>
        <a:p>
          <a:endParaRPr lang="zh-TW" altLang="en-US"/>
        </a:p>
      </dgm:t>
    </dgm:pt>
    <dgm:pt modelId="{FA0073D6-0932-4B1D-9D48-F4554F59D072}">
      <dgm:prSet custT="1"/>
      <dgm:spPr/>
      <dgm:t>
        <a:bodyPr/>
        <a:lstStyle/>
        <a:p>
          <a:r>
            <a:rPr lang="zh-TW" altLang="en-US" sz="2800" dirty="0" smtClean="0">
              <a:latin typeface="標楷體" pitchFamily="65" charset="-120"/>
              <a:ea typeface="標楷體" pitchFamily="65" charset="-120"/>
            </a:rPr>
            <a:t>告知後同意的選擇不加入或加入</a:t>
          </a:r>
          <a:endParaRPr lang="zh-TW" altLang="en-US" sz="2800" dirty="0">
            <a:latin typeface="標楷體" pitchFamily="65" charset="-120"/>
            <a:ea typeface="標楷體" pitchFamily="65" charset="-120"/>
          </a:endParaRPr>
        </a:p>
      </dgm:t>
    </dgm:pt>
    <dgm:pt modelId="{CCD442F0-4918-43D1-BC20-6146453C7E39}" type="parTrans" cxnId="{FFF4C186-1ADE-4737-9302-CD21FE425BCC}">
      <dgm:prSet/>
      <dgm:spPr/>
      <dgm:t>
        <a:bodyPr/>
        <a:lstStyle/>
        <a:p>
          <a:endParaRPr lang="zh-TW" altLang="en-US"/>
        </a:p>
      </dgm:t>
    </dgm:pt>
    <dgm:pt modelId="{A3864D1A-9BCE-4F14-A38B-46B8496C5AED}" type="sibTrans" cxnId="{FFF4C186-1ADE-4737-9302-CD21FE425BCC}">
      <dgm:prSet/>
      <dgm:spPr/>
      <dgm:t>
        <a:bodyPr/>
        <a:lstStyle/>
        <a:p>
          <a:endParaRPr lang="zh-TW" altLang="en-US"/>
        </a:p>
      </dgm:t>
    </dgm:pt>
    <dgm:pt modelId="{3DA9D20E-9308-464F-9114-84422A34C152}" type="pres">
      <dgm:prSet presAssocID="{048B11CC-B951-46B0-A1A2-F38CE711EC9B}" presName="Name0" presStyleCnt="0">
        <dgm:presLayoutVars>
          <dgm:dir/>
          <dgm:animLvl val="lvl"/>
          <dgm:resizeHandles/>
        </dgm:presLayoutVars>
      </dgm:prSet>
      <dgm:spPr/>
      <dgm:t>
        <a:bodyPr/>
        <a:lstStyle/>
        <a:p>
          <a:endParaRPr lang="zh-TW" altLang="en-US"/>
        </a:p>
      </dgm:t>
    </dgm:pt>
    <dgm:pt modelId="{7981BB64-91E2-4F7A-81BA-10F3CC5850BF}" type="pres">
      <dgm:prSet presAssocID="{33FE3DBA-C4F5-49B8-9C09-6C6C36FCE622}" presName="linNode" presStyleCnt="0"/>
      <dgm:spPr/>
    </dgm:pt>
    <dgm:pt modelId="{034811E0-06B6-4176-8567-B639FE32D61D}" type="pres">
      <dgm:prSet presAssocID="{33FE3DBA-C4F5-49B8-9C09-6C6C36FCE622}" presName="parentShp" presStyleLbl="node1" presStyleIdx="0" presStyleCnt="2">
        <dgm:presLayoutVars>
          <dgm:bulletEnabled val="1"/>
        </dgm:presLayoutVars>
      </dgm:prSet>
      <dgm:spPr/>
      <dgm:t>
        <a:bodyPr/>
        <a:lstStyle/>
        <a:p>
          <a:endParaRPr lang="zh-TW" altLang="en-US"/>
        </a:p>
      </dgm:t>
    </dgm:pt>
    <dgm:pt modelId="{620FD254-DA25-412C-AF0C-0291E1FCA9AF}" type="pres">
      <dgm:prSet presAssocID="{33FE3DBA-C4F5-49B8-9C09-6C6C36FCE622}" presName="childShp" presStyleLbl="bgAccFollowNode1" presStyleIdx="0" presStyleCnt="2">
        <dgm:presLayoutVars>
          <dgm:bulletEnabled val="1"/>
        </dgm:presLayoutVars>
      </dgm:prSet>
      <dgm:spPr/>
      <dgm:t>
        <a:bodyPr/>
        <a:lstStyle/>
        <a:p>
          <a:endParaRPr lang="zh-TW" altLang="en-US"/>
        </a:p>
      </dgm:t>
    </dgm:pt>
    <dgm:pt modelId="{8DCB9EF7-02D4-43FB-A20A-661B464BA0AC}" type="pres">
      <dgm:prSet presAssocID="{1B30BB0B-1F79-4EBE-A30C-4820E732BA61}" presName="spacing" presStyleCnt="0"/>
      <dgm:spPr/>
    </dgm:pt>
    <dgm:pt modelId="{C758C7E8-FB6F-4F32-84B7-546A5BB49DF7}" type="pres">
      <dgm:prSet presAssocID="{FD0CD25C-E20A-458B-800B-A3F8DE8CB574}" presName="linNode" presStyleCnt="0"/>
      <dgm:spPr/>
    </dgm:pt>
    <dgm:pt modelId="{F68618B5-5F18-4CFD-A38E-3506E8E4FD5D}" type="pres">
      <dgm:prSet presAssocID="{FD0CD25C-E20A-458B-800B-A3F8DE8CB574}" presName="parentShp" presStyleLbl="node1" presStyleIdx="1" presStyleCnt="2">
        <dgm:presLayoutVars>
          <dgm:bulletEnabled val="1"/>
        </dgm:presLayoutVars>
      </dgm:prSet>
      <dgm:spPr/>
      <dgm:t>
        <a:bodyPr/>
        <a:lstStyle/>
        <a:p>
          <a:endParaRPr lang="zh-TW" altLang="en-US"/>
        </a:p>
      </dgm:t>
    </dgm:pt>
    <dgm:pt modelId="{2E629F50-98CF-4005-A0A3-DB9D0B293AEE}" type="pres">
      <dgm:prSet presAssocID="{FD0CD25C-E20A-458B-800B-A3F8DE8CB574}" presName="childShp" presStyleLbl="bgAccFollowNode1" presStyleIdx="1" presStyleCnt="2">
        <dgm:presLayoutVars>
          <dgm:bulletEnabled val="1"/>
        </dgm:presLayoutVars>
      </dgm:prSet>
      <dgm:spPr/>
      <dgm:t>
        <a:bodyPr/>
        <a:lstStyle/>
        <a:p>
          <a:endParaRPr lang="zh-TW" altLang="en-US"/>
        </a:p>
      </dgm:t>
    </dgm:pt>
  </dgm:ptLst>
  <dgm:cxnLst>
    <dgm:cxn modelId="{333A12BB-E52E-420D-85F8-1861CC9EFD41}" srcId="{048B11CC-B951-46B0-A1A2-F38CE711EC9B}" destId="{33FE3DBA-C4F5-49B8-9C09-6C6C36FCE622}" srcOrd="0" destOrd="0" parTransId="{EA4C365F-C798-4CEA-B6D0-01164FD0B969}" sibTransId="{1B30BB0B-1F79-4EBE-A30C-4820E732BA61}"/>
    <dgm:cxn modelId="{3BC4ABB6-B256-4732-A788-1BC8C9833F33}" type="presOf" srcId="{33FE3DBA-C4F5-49B8-9C09-6C6C36FCE622}" destId="{034811E0-06B6-4176-8567-B639FE32D61D}" srcOrd="0" destOrd="0" presId="urn:microsoft.com/office/officeart/2005/8/layout/vList6"/>
    <dgm:cxn modelId="{132E310E-A2EA-43F5-AEDA-34E0F70C87F8}" srcId="{33FE3DBA-C4F5-49B8-9C09-6C6C36FCE622}" destId="{95E26527-7CEE-4B5B-8616-A6721E59D596}" srcOrd="0" destOrd="0" parTransId="{63B0AC47-73DC-4D83-A5A0-87B6BDE2B044}" sibTransId="{C267B7D9-ED9A-42C0-B10C-8D0538B67B52}"/>
    <dgm:cxn modelId="{72367BAB-1596-4772-BD12-27E35A6D1868}" srcId="{048B11CC-B951-46B0-A1A2-F38CE711EC9B}" destId="{FD0CD25C-E20A-458B-800B-A3F8DE8CB574}" srcOrd="1" destOrd="0" parTransId="{9F78487A-D49B-4B44-B2DA-98CA5D028513}" sibTransId="{8ECD1513-FBBE-48D1-8281-B3A45A150542}"/>
    <dgm:cxn modelId="{35CECBD3-135B-4B9F-BD68-30DC5D4BB530}" type="presOf" srcId="{FA0073D6-0932-4B1D-9D48-F4554F59D072}" destId="{2E629F50-98CF-4005-A0A3-DB9D0B293AEE}" srcOrd="0" destOrd="0" presId="urn:microsoft.com/office/officeart/2005/8/layout/vList6"/>
    <dgm:cxn modelId="{2C54B40D-A899-4A19-BC55-A1868E295F3D}" type="presOf" srcId="{FD0CD25C-E20A-458B-800B-A3F8DE8CB574}" destId="{F68618B5-5F18-4CFD-A38E-3506E8E4FD5D}" srcOrd="0" destOrd="0" presId="urn:microsoft.com/office/officeart/2005/8/layout/vList6"/>
    <dgm:cxn modelId="{6E9032F3-163D-490B-82C9-321B156B6CE0}" type="presOf" srcId="{95E26527-7CEE-4B5B-8616-A6721E59D596}" destId="{620FD254-DA25-412C-AF0C-0291E1FCA9AF}" srcOrd="0" destOrd="0" presId="urn:microsoft.com/office/officeart/2005/8/layout/vList6"/>
    <dgm:cxn modelId="{FFF4C186-1ADE-4737-9302-CD21FE425BCC}" srcId="{FD0CD25C-E20A-458B-800B-A3F8DE8CB574}" destId="{FA0073D6-0932-4B1D-9D48-F4554F59D072}" srcOrd="0" destOrd="0" parTransId="{CCD442F0-4918-43D1-BC20-6146453C7E39}" sibTransId="{A3864D1A-9BCE-4F14-A38B-46B8496C5AED}"/>
    <dgm:cxn modelId="{04AAA6E5-7671-4281-A206-EC162D867128}" type="presOf" srcId="{048B11CC-B951-46B0-A1A2-F38CE711EC9B}" destId="{3DA9D20E-9308-464F-9114-84422A34C152}" srcOrd="0" destOrd="0" presId="urn:microsoft.com/office/officeart/2005/8/layout/vList6"/>
    <dgm:cxn modelId="{4FDBE3DF-C1EB-41A7-909D-A0BECE193B08}" type="presParOf" srcId="{3DA9D20E-9308-464F-9114-84422A34C152}" destId="{7981BB64-91E2-4F7A-81BA-10F3CC5850BF}" srcOrd="0" destOrd="0" presId="urn:microsoft.com/office/officeart/2005/8/layout/vList6"/>
    <dgm:cxn modelId="{DBE5C2FF-ECB1-41BD-8224-8D396C81691C}" type="presParOf" srcId="{7981BB64-91E2-4F7A-81BA-10F3CC5850BF}" destId="{034811E0-06B6-4176-8567-B639FE32D61D}" srcOrd="0" destOrd="0" presId="urn:microsoft.com/office/officeart/2005/8/layout/vList6"/>
    <dgm:cxn modelId="{62765503-8791-479C-A03F-A79EC1AFD568}" type="presParOf" srcId="{7981BB64-91E2-4F7A-81BA-10F3CC5850BF}" destId="{620FD254-DA25-412C-AF0C-0291E1FCA9AF}" srcOrd="1" destOrd="0" presId="urn:microsoft.com/office/officeart/2005/8/layout/vList6"/>
    <dgm:cxn modelId="{1511E3A5-30E1-4F11-AF87-E86E23DABC65}" type="presParOf" srcId="{3DA9D20E-9308-464F-9114-84422A34C152}" destId="{8DCB9EF7-02D4-43FB-A20A-661B464BA0AC}" srcOrd="1" destOrd="0" presId="urn:microsoft.com/office/officeart/2005/8/layout/vList6"/>
    <dgm:cxn modelId="{89FB941D-7C82-4CE8-95A6-3BFC1C20C730}" type="presParOf" srcId="{3DA9D20E-9308-464F-9114-84422A34C152}" destId="{C758C7E8-FB6F-4F32-84B7-546A5BB49DF7}" srcOrd="2" destOrd="0" presId="urn:microsoft.com/office/officeart/2005/8/layout/vList6"/>
    <dgm:cxn modelId="{6AEF94D9-2AA3-470E-BA21-25EAF9F3B511}" type="presParOf" srcId="{C758C7E8-FB6F-4F32-84B7-546A5BB49DF7}" destId="{F68618B5-5F18-4CFD-A38E-3506E8E4FD5D}" srcOrd="0" destOrd="0" presId="urn:microsoft.com/office/officeart/2005/8/layout/vList6"/>
    <dgm:cxn modelId="{98C90DAD-B6C6-4C5A-8D50-B82C43DD2D8B}" type="presParOf" srcId="{C758C7E8-FB6F-4F32-84B7-546A5BB49DF7}" destId="{2E629F50-98CF-4005-A0A3-DB9D0B293AEE}"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274EC7A-19A6-4C71-9383-4E0107502FB8}" type="doc">
      <dgm:prSet loTypeId="urn:microsoft.com/office/officeart/2005/8/layout/equation1" loCatId="process" qsTypeId="urn:microsoft.com/office/officeart/2005/8/quickstyle/simple1" qsCatId="simple" csTypeId="urn:microsoft.com/office/officeart/2005/8/colors/colorful2" csCatId="colorful" phldr="1"/>
      <dgm:spPr/>
    </dgm:pt>
    <dgm:pt modelId="{F8D4934D-45C3-459E-AB94-3D396CA874F9}">
      <dgm:prSet phldrT="[文字]"/>
      <dgm:spPr/>
      <dgm:t>
        <a:bodyPr/>
        <a:lstStyle/>
        <a:p>
          <a:r>
            <a:rPr lang="zh-TW" altLang="en-US" dirty="0" smtClean="0">
              <a:latin typeface="標楷體" pitchFamily="65" charset="-120"/>
              <a:ea typeface="標楷體" pitchFamily="65" charset="-120"/>
            </a:rPr>
            <a:t>商業機密</a:t>
          </a:r>
          <a:endParaRPr lang="zh-TW" altLang="en-US" dirty="0"/>
        </a:p>
      </dgm:t>
    </dgm:pt>
    <dgm:pt modelId="{9216D5D6-3090-45B0-8FCD-A102F5751008}" type="parTrans" cxnId="{CBED6A2F-29A0-4698-864D-19315504A9EB}">
      <dgm:prSet/>
      <dgm:spPr/>
      <dgm:t>
        <a:bodyPr/>
        <a:lstStyle/>
        <a:p>
          <a:endParaRPr lang="zh-TW" altLang="en-US"/>
        </a:p>
      </dgm:t>
    </dgm:pt>
    <dgm:pt modelId="{3CDFD8FE-1432-4CA3-B3C3-9B99EB2CEFED}" type="sibTrans" cxnId="{CBED6A2F-29A0-4698-864D-19315504A9EB}">
      <dgm:prSet/>
      <dgm:spPr/>
      <dgm:t>
        <a:bodyPr/>
        <a:lstStyle/>
        <a:p>
          <a:endParaRPr lang="zh-TW" altLang="en-US"/>
        </a:p>
      </dgm:t>
    </dgm:pt>
    <dgm:pt modelId="{4B746F65-2299-4C7B-BED5-E91DF7C947C7}">
      <dgm:prSet phldrT="[文字]"/>
      <dgm:spPr/>
      <dgm:t>
        <a:bodyPr/>
        <a:lstStyle/>
        <a:p>
          <a:r>
            <a:rPr lang="zh-TW" altLang="en-US" dirty="0" smtClean="0">
              <a:latin typeface="標楷體" pitchFamily="65" charset="-120"/>
              <a:ea typeface="標楷體" pitchFamily="65" charset="-120"/>
            </a:rPr>
            <a:t>專利權</a:t>
          </a:r>
          <a:endParaRPr lang="zh-TW" altLang="en-US" dirty="0"/>
        </a:p>
      </dgm:t>
    </dgm:pt>
    <dgm:pt modelId="{4A6FFD68-B91C-44DA-BC8C-D7FD285B52FA}" type="parTrans" cxnId="{6F5EC205-29FD-4536-8302-AB10619534D1}">
      <dgm:prSet/>
      <dgm:spPr/>
      <dgm:t>
        <a:bodyPr/>
        <a:lstStyle/>
        <a:p>
          <a:endParaRPr lang="zh-TW" altLang="en-US"/>
        </a:p>
      </dgm:t>
    </dgm:pt>
    <dgm:pt modelId="{ADB152C6-730F-4F19-9F1A-D3831FD0FBC7}" type="sibTrans" cxnId="{6F5EC205-29FD-4536-8302-AB10619534D1}">
      <dgm:prSet/>
      <dgm:spPr/>
      <dgm:t>
        <a:bodyPr/>
        <a:lstStyle/>
        <a:p>
          <a:endParaRPr lang="zh-TW" altLang="en-US"/>
        </a:p>
      </dgm:t>
    </dgm:pt>
    <dgm:pt modelId="{779DE643-7729-4F55-8C69-B16CA0E6D7AB}">
      <dgm:prSet phldrT="[文字]"/>
      <dgm:spPr/>
      <dgm:t>
        <a:bodyPr/>
        <a:lstStyle/>
        <a:p>
          <a:r>
            <a:rPr lang="zh-TW" altLang="en-US" dirty="0" smtClean="0">
              <a:latin typeface="標楷體" pitchFamily="65" charset="-120"/>
              <a:ea typeface="標楷體" pitchFamily="65" charset="-120"/>
            </a:rPr>
            <a:t>智慧財產</a:t>
          </a:r>
          <a:endParaRPr lang="zh-TW" altLang="en-US" dirty="0"/>
        </a:p>
      </dgm:t>
    </dgm:pt>
    <dgm:pt modelId="{B2D07702-ABFA-4566-96DE-7C10D80ABDB6}" type="parTrans" cxnId="{BA0E11DA-AE52-44FF-B877-9DABCAE0A878}">
      <dgm:prSet/>
      <dgm:spPr/>
      <dgm:t>
        <a:bodyPr/>
        <a:lstStyle/>
        <a:p>
          <a:endParaRPr lang="zh-TW" altLang="en-US"/>
        </a:p>
      </dgm:t>
    </dgm:pt>
    <dgm:pt modelId="{7B3B4821-9F2D-4105-9E46-30D3875B612C}" type="sibTrans" cxnId="{BA0E11DA-AE52-44FF-B877-9DABCAE0A878}">
      <dgm:prSet/>
      <dgm:spPr/>
      <dgm:t>
        <a:bodyPr/>
        <a:lstStyle/>
        <a:p>
          <a:endParaRPr lang="zh-TW" altLang="en-US"/>
        </a:p>
      </dgm:t>
    </dgm:pt>
    <dgm:pt modelId="{11C4719A-443A-41F1-B49B-587352807B52}">
      <dgm:prSet phldrT="[文字]"/>
      <dgm:spPr/>
      <dgm:t>
        <a:bodyPr/>
        <a:lstStyle/>
        <a:p>
          <a:r>
            <a:rPr lang="zh-TW" altLang="en-US" dirty="0" smtClean="0">
              <a:latin typeface="標楷體" pitchFamily="65" charset="-120"/>
              <a:ea typeface="標楷體" pitchFamily="65" charset="-120"/>
            </a:rPr>
            <a:t>著作權</a:t>
          </a:r>
          <a:endParaRPr lang="zh-TW" altLang="en-US" dirty="0"/>
        </a:p>
      </dgm:t>
    </dgm:pt>
    <dgm:pt modelId="{CF2DAA5B-87BA-43AB-908E-2068081C77B7}" type="parTrans" cxnId="{80AACB4C-CE14-42F7-9E96-31AE8CADF284}">
      <dgm:prSet/>
      <dgm:spPr/>
      <dgm:t>
        <a:bodyPr/>
        <a:lstStyle/>
        <a:p>
          <a:endParaRPr lang="zh-TW" altLang="en-US"/>
        </a:p>
      </dgm:t>
    </dgm:pt>
    <dgm:pt modelId="{6CF30C9C-B468-4CA8-AB71-245A8F6CB5A4}" type="sibTrans" cxnId="{80AACB4C-CE14-42F7-9E96-31AE8CADF284}">
      <dgm:prSet/>
      <dgm:spPr/>
      <dgm:t>
        <a:bodyPr/>
        <a:lstStyle/>
        <a:p>
          <a:endParaRPr lang="zh-TW" altLang="en-US"/>
        </a:p>
      </dgm:t>
    </dgm:pt>
    <dgm:pt modelId="{111D8370-F0B4-425F-A103-C884873E8D2E}" type="pres">
      <dgm:prSet presAssocID="{4274EC7A-19A6-4C71-9383-4E0107502FB8}" presName="linearFlow" presStyleCnt="0">
        <dgm:presLayoutVars>
          <dgm:dir/>
          <dgm:resizeHandles val="exact"/>
        </dgm:presLayoutVars>
      </dgm:prSet>
      <dgm:spPr/>
    </dgm:pt>
    <dgm:pt modelId="{44F0C214-6B20-4175-BD8D-43EA3DD0B839}" type="pres">
      <dgm:prSet presAssocID="{F8D4934D-45C3-459E-AB94-3D396CA874F9}" presName="node" presStyleLbl="node1" presStyleIdx="0" presStyleCnt="4">
        <dgm:presLayoutVars>
          <dgm:bulletEnabled val="1"/>
        </dgm:presLayoutVars>
      </dgm:prSet>
      <dgm:spPr/>
      <dgm:t>
        <a:bodyPr/>
        <a:lstStyle/>
        <a:p>
          <a:endParaRPr lang="zh-TW" altLang="en-US"/>
        </a:p>
      </dgm:t>
    </dgm:pt>
    <dgm:pt modelId="{9CCC87DE-B89F-4FDE-BA75-33B53A3D1193}" type="pres">
      <dgm:prSet presAssocID="{3CDFD8FE-1432-4CA3-B3C3-9B99EB2CEFED}" presName="spacerL" presStyleCnt="0"/>
      <dgm:spPr/>
    </dgm:pt>
    <dgm:pt modelId="{4E3BD7CF-A594-434A-875E-72CFFCA4B663}" type="pres">
      <dgm:prSet presAssocID="{3CDFD8FE-1432-4CA3-B3C3-9B99EB2CEFED}" presName="sibTrans" presStyleLbl="sibTrans2D1" presStyleIdx="0" presStyleCnt="3"/>
      <dgm:spPr/>
      <dgm:t>
        <a:bodyPr/>
        <a:lstStyle/>
        <a:p>
          <a:endParaRPr lang="zh-TW" altLang="en-US"/>
        </a:p>
      </dgm:t>
    </dgm:pt>
    <dgm:pt modelId="{431C1130-AC7D-44BA-B9C3-EE393B3C3720}" type="pres">
      <dgm:prSet presAssocID="{3CDFD8FE-1432-4CA3-B3C3-9B99EB2CEFED}" presName="spacerR" presStyleCnt="0"/>
      <dgm:spPr/>
    </dgm:pt>
    <dgm:pt modelId="{7405552B-6671-4CFC-A63B-7B3AB99D719B}" type="pres">
      <dgm:prSet presAssocID="{11C4719A-443A-41F1-B49B-587352807B52}" presName="node" presStyleLbl="node1" presStyleIdx="1" presStyleCnt="4">
        <dgm:presLayoutVars>
          <dgm:bulletEnabled val="1"/>
        </dgm:presLayoutVars>
      </dgm:prSet>
      <dgm:spPr/>
      <dgm:t>
        <a:bodyPr/>
        <a:lstStyle/>
        <a:p>
          <a:endParaRPr lang="zh-TW" altLang="en-US"/>
        </a:p>
      </dgm:t>
    </dgm:pt>
    <dgm:pt modelId="{13D668FA-FF5F-4799-B9C7-9C4D68810CD4}" type="pres">
      <dgm:prSet presAssocID="{6CF30C9C-B468-4CA8-AB71-245A8F6CB5A4}" presName="spacerL" presStyleCnt="0"/>
      <dgm:spPr/>
    </dgm:pt>
    <dgm:pt modelId="{C86B99AB-4135-4F66-A6CE-04E36DAABDE7}" type="pres">
      <dgm:prSet presAssocID="{6CF30C9C-B468-4CA8-AB71-245A8F6CB5A4}" presName="sibTrans" presStyleLbl="sibTrans2D1" presStyleIdx="1" presStyleCnt="3"/>
      <dgm:spPr/>
      <dgm:t>
        <a:bodyPr/>
        <a:lstStyle/>
        <a:p>
          <a:endParaRPr lang="zh-TW" altLang="en-US"/>
        </a:p>
      </dgm:t>
    </dgm:pt>
    <dgm:pt modelId="{72D6EF71-9644-4F15-8B78-0C523CED20A4}" type="pres">
      <dgm:prSet presAssocID="{6CF30C9C-B468-4CA8-AB71-245A8F6CB5A4}" presName="spacerR" presStyleCnt="0"/>
      <dgm:spPr/>
    </dgm:pt>
    <dgm:pt modelId="{93E1D84D-16A9-4D05-AB1D-A4E363B370FE}" type="pres">
      <dgm:prSet presAssocID="{4B746F65-2299-4C7B-BED5-E91DF7C947C7}" presName="node" presStyleLbl="node1" presStyleIdx="2" presStyleCnt="4">
        <dgm:presLayoutVars>
          <dgm:bulletEnabled val="1"/>
        </dgm:presLayoutVars>
      </dgm:prSet>
      <dgm:spPr/>
      <dgm:t>
        <a:bodyPr/>
        <a:lstStyle/>
        <a:p>
          <a:endParaRPr lang="zh-TW" altLang="en-US"/>
        </a:p>
      </dgm:t>
    </dgm:pt>
    <dgm:pt modelId="{C8BD6003-0651-459E-824F-B5B4486F96FA}" type="pres">
      <dgm:prSet presAssocID="{ADB152C6-730F-4F19-9F1A-D3831FD0FBC7}" presName="spacerL" presStyleCnt="0"/>
      <dgm:spPr/>
    </dgm:pt>
    <dgm:pt modelId="{5CA9EC39-2459-446D-83A2-E76632DEC8B0}" type="pres">
      <dgm:prSet presAssocID="{ADB152C6-730F-4F19-9F1A-D3831FD0FBC7}" presName="sibTrans" presStyleLbl="sibTrans2D1" presStyleIdx="2" presStyleCnt="3"/>
      <dgm:spPr/>
      <dgm:t>
        <a:bodyPr/>
        <a:lstStyle/>
        <a:p>
          <a:endParaRPr lang="zh-TW" altLang="en-US"/>
        </a:p>
      </dgm:t>
    </dgm:pt>
    <dgm:pt modelId="{31A7758D-2D82-48E0-8618-F63B1F7FC8C0}" type="pres">
      <dgm:prSet presAssocID="{ADB152C6-730F-4F19-9F1A-D3831FD0FBC7}" presName="spacerR" presStyleCnt="0"/>
      <dgm:spPr/>
    </dgm:pt>
    <dgm:pt modelId="{1D06591B-0BAD-4972-B46B-40E51A28B47A}" type="pres">
      <dgm:prSet presAssocID="{779DE643-7729-4F55-8C69-B16CA0E6D7AB}" presName="node" presStyleLbl="node1" presStyleIdx="3" presStyleCnt="4">
        <dgm:presLayoutVars>
          <dgm:bulletEnabled val="1"/>
        </dgm:presLayoutVars>
      </dgm:prSet>
      <dgm:spPr/>
      <dgm:t>
        <a:bodyPr/>
        <a:lstStyle/>
        <a:p>
          <a:endParaRPr lang="zh-TW" altLang="en-US"/>
        </a:p>
      </dgm:t>
    </dgm:pt>
  </dgm:ptLst>
  <dgm:cxnLst>
    <dgm:cxn modelId="{53BA88E8-9D09-42A4-A8C0-3A81A49791FC}" type="presOf" srcId="{ADB152C6-730F-4F19-9F1A-D3831FD0FBC7}" destId="{5CA9EC39-2459-446D-83A2-E76632DEC8B0}" srcOrd="0" destOrd="0" presId="urn:microsoft.com/office/officeart/2005/8/layout/equation1"/>
    <dgm:cxn modelId="{AC6CF502-8866-4B92-8A0E-6D80F6E48803}" type="presOf" srcId="{11C4719A-443A-41F1-B49B-587352807B52}" destId="{7405552B-6671-4CFC-A63B-7B3AB99D719B}" srcOrd="0" destOrd="0" presId="urn:microsoft.com/office/officeart/2005/8/layout/equation1"/>
    <dgm:cxn modelId="{E7937944-8FF7-46D1-8C84-4ED5C85E468C}" type="presOf" srcId="{779DE643-7729-4F55-8C69-B16CA0E6D7AB}" destId="{1D06591B-0BAD-4972-B46B-40E51A28B47A}" srcOrd="0" destOrd="0" presId="urn:microsoft.com/office/officeart/2005/8/layout/equation1"/>
    <dgm:cxn modelId="{BA0E11DA-AE52-44FF-B877-9DABCAE0A878}" srcId="{4274EC7A-19A6-4C71-9383-4E0107502FB8}" destId="{779DE643-7729-4F55-8C69-B16CA0E6D7AB}" srcOrd="3" destOrd="0" parTransId="{B2D07702-ABFA-4566-96DE-7C10D80ABDB6}" sibTransId="{7B3B4821-9F2D-4105-9E46-30D3875B612C}"/>
    <dgm:cxn modelId="{80AACB4C-CE14-42F7-9E96-31AE8CADF284}" srcId="{4274EC7A-19A6-4C71-9383-4E0107502FB8}" destId="{11C4719A-443A-41F1-B49B-587352807B52}" srcOrd="1" destOrd="0" parTransId="{CF2DAA5B-87BA-43AB-908E-2068081C77B7}" sibTransId="{6CF30C9C-B468-4CA8-AB71-245A8F6CB5A4}"/>
    <dgm:cxn modelId="{5056D281-A6FA-407B-B04C-A9CBAF4E3989}" type="presOf" srcId="{F8D4934D-45C3-459E-AB94-3D396CA874F9}" destId="{44F0C214-6B20-4175-BD8D-43EA3DD0B839}" srcOrd="0" destOrd="0" presId="urn:microsoft.com/office/officeart/2005/8/layout/equation1"/>
    <dgm:cxn modelId="{6F5EC205-29FD-4536-8302-AB10619534D1}" srcId="{4274EC7A-19A6-4C71-9383-4E0107502FB8}" destId="{4B746F65-2299-4C7B-BED5-E91DF7C947C7}" srcOrd="2" destOrd="0" parTransId="{4A6FFD68-B91C-44DA-BC8C-D7FD285B52FA}" sibTransId="{ADB152C6-730F-4F19-9F1A-D3831FD0FBC7}"/>
    <dgm:cxn modelId="{39B74CBC-8750-4356-8AD9-34E7A5371C2D}" type="presOf" srcId="{3CDFD8FE-1432-4CA3-B3C3-9B99EB2CEFED}" destId="{4E3BD7CF-A594-434A-875E-72CFFCA4B663}" srcOrd="0" destOrd="0" presId="urn:microsoft.com/office/officeart/2005/8/layout/equation1"/>
    <dgm:cxn modelId="{44897659-2F24-4A1D-8EDD-E384C94D76FC}" type="presOf" srcId="{6CF30C9C-B468-4CA8-AB71-245A8F6CB5A4}" destId="{C86B99AB-4135-4F66-A6CE-04E36DAABDE7}" srcOrd="0" destOrd="0" presId="urn:microsoft.com/office/officeart/2005/8/layout/equation1"/>
    <dgm:cxn modelId="{0718E228-94D1-48F0-BB32-D66D8939EAA2}" type="presOf" srcId="{4B746F65-2299-4C7B-BED5-E91DF7C947C7}" destId="{93E1D84D-16A9-4D05-AB1D-A4E363B370FE}" srcOrd="0" destOrd="0" presId="urn:microsoft.com/office/officeart/2005/8/layout/equation1"/>
    <dgm:cxn modelId="{7306BABF-84CF-47B3-8686-0A3CDB18DB53}" type="presOf" srcId="{4274EC7A-19A6-4C71-9383-4E0107502FB8}" destId="{111D8370-F0B4-425F-A103-C884873E8D2E}" srcOrd="0" destOrd="0" presId="urn:microsoft.com/office/officeart/2005/8/layout/equation1"/>
    <dgm:cxn modelId="{CBED6A2F-29A0-4698-864D-19315504A9EB}" srcId="{4274EC7A-19A6-4C71-9383-4E0107502FB8}" destId="{F8D4934D-45C3-459E-AB94-3D396CA874F9}" srcOrd="0" destOrd="0" parTransId="{9216D5D6-3090-45B0-8FCD-A102F5751008}" sibTransId="{3CDFD8FE-1432-4CA3-B3C3-9B99EB2CEFED}"/>
    <dgm:cxn modelId="{526802D5-5D1A-4900-B53E-374216B9F921}" type="presParOf" srcId="{111D8370-F0B4-425F-A103-C884873E8D2E}" destId="{44F0C214-6B20-4175-BD8D-43EA3DD0B839}" srcOrd="0" destOrd="0" presId="urn:microsoft.com/office/officeart/2005/8/layout/equation1"/>
    <dgm:cxn modelId="{52718180-3328-4C1F-97D7-9A053B5D8706}" type="presParOf" srcId="{111D8370-F0B4-425F-A103-C884873E8D2E}" destId="{9CCC87DE-B89F-4FDE-BA75-33B53A3D1193}" srcOrd="1" destOrd="0" presId="urn:microsoft.com/office/officeart/2005/8/layout/equation1"/>
    <dgm:cxn modelId="{6DA7FC2B-8880-479A-8C0E-44231BB73A98}" type="presParOf" srcId="{111D8370-F0B4-425F-A103-C884873E8D2E}" destId="{4E3BD7CF-A594-434A-875E-72CFFCA4B663}" srcOrd="2" destOrd="0" presId="urn:microsoft.com/office/officeart/2005/8/layout/equation1"/>
    <dgm:cxn modelId="{C3BC6EAD-D9FC-499D-9379-F3BC55DE0ABB}" type="presParOf" srcId="{111D8370-F0B4-425F-A103-C884873E8D2E}" destId="{431C1130-AC7D-44BA-B9C3-EE393B3C3720}" srcOrd="3" destOrd="0" presId="urn:microsoft.com/office/officeart/2005/8/layout/equation1"/>
    <dgm:cxn modelId="{41880C2F-142C-4CE2-A60B-EF0CEFD75C71}" type="presParOf" srcId="{111D8370-F0B4-425F-A103-C884873E8D2E}" destId="{7405552B-6671-4CFC-A63B-7B3AB99D719B}" srcOrd="4" destOrd="0" presId="urn:microsoft.com/office/officeart/2005/8/layout/equation1"/>
    <dgm:cxn modelId="{587EB259-259C-456C-94E6-9F736464C25F}" type="presParOf" srcId="{111D8370-F0B4-425F-A103-C884873E8D2E}" destId="{13D668FA-FF5F-4799-B9C7-9C4D68810CD4}" srcOrd="5" destOrd="0" presId="urn:microsoft.com/office/officeart/2005/8/layout/equation1"/>
    <dgm:cxn modelId="{0D975B23-A60C-4E80-9F4F-19D2F2A7427B}" type="presParOf" srcId="{111D8370-F0B4-425F-A103-C884873E8D2E}" destId="{C86B99AB-4135-4F66-A6CE-04E36DAABDE7}" srcOrd="6" destOrd="0" presId="urn:microsoft.com/office/officeart/2005/8/layout/equation1"/>
    <dgm:cxn modelId="{EAEC1C55-F0A9-4D40-8B07-5DFC5E64744D}" type="presParOf" srcId="{111D8370-F0B4-425F-A103-C884873E8D2E}" destId="{72D6EF71-9644-4F15-8B78-0C523CED20A4}" srcOrd="7" destOrd="0" presId="urn:microsoft.com/office/officeart/2005/8/layout/equation1"/>
    <dgm:cxn modelId="{F3EDB570-5194-433F-80C9-ABFCFC3DBC64}" type="presParOf" srcId="{111D8370-F0B4-425F-A103-C884873E8D2E}" destId="{93E1D84D-16A9-4D05-AB1D-A4E363B370FE}" srcOrd="8" destOrd="0" presId="urn:microsoft.com/office/officeart/2005/8/layout/equation1"/>
    <dgm:cxn modelId="{2D38030E-5DFA-4D94-B9E2-046B6E59C8D1}" type="presParOf" srcId="{111D8370-F0B4-425F-A103-C884873E8D2E}" destId="{C8BD6003-0651-459E-824F-B5B4486F96FA}" srcOrd="9" destOrd="0" presId="urn:microsoft.com/office/officeart/2005/8/layout/equation1"/>
    <dgm:cxn modelId="{B529F818-6153-4146-8066-490085E12FDC}" type="presParOf" srcId="{111D8370-F0B4-425F-A103-C884873E8D2E}" destId="{5CA9EC39-2459-446D-83A2-E76632DEC8B0}" srcOrd="10" destOrd="0" presId="urn:microsoft.com/office/officeart/2005/8/layout/equation1"/>
    <dgm:cxn modelId="{C0D0C69F-3DA9-4F3D-8D22-5D02E892055A}" type="presParOf" srcId="{111D8370-F0B4-425F-A103-C884873E8D2E}" destId="{31A7758D-2D82-48E0-8618-F63B1F7FC8C0}" srcOrd="11" destOrd="0" presId="urn:microsoft.com/office/officeart/2005/8/layout/equation1"/>
    <dgm:cxn modelId="{FF8E76F8-A493-4099-8D9F-2C3D3859CD01}" type="presParOf" srcId="{111D8370-F0B4-425F-A103-C884873E8D2E}" destId="{1D06591B-0BAD-4972-B46B-40E51A28B47A}" srcOrd="12" destOrd="0" presId="urn:microsoft.com/office/officeart/2005/8/layout/equati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2F88AE0-7ECA-462F-B180-3F6EAD5C7448}" type="doc">
      <dgm:prSet loTypeId="urn:microsoft.com/office/officeart/2005/8/layout/list1" loCatId="list" qsTypeId="urn:microsoft.com/office/officeart/2005/8/quickstyle/simple2" qsCatId="simple" csTypeId="urn:microsoft.com/office/officeart/2005/8/colors/colorful1#6" csCatId="colorful" phldr="1"/>
      <dgm:spPr/>
      <dgm:t>
        <a:bodyPr/>
        <a:lstStyle/>
        <a:p>
          <a:endParaRPr lang="zh-TW" altLang="en-US"/>
        </a:p>
      </dgm:t>
    </dgm:pt>
    <dgm:pt modelId="{C4ED8B03-65F5-40C6-BC9B-5FC42E2EB1A9}">
      <dgm:prSet phldrT="[文字]" custT="1"/>
      <dgm:spPr/>
      <dgm:t>
        <a:bodyPr/>
        <a:lstStyle/>
        <a:p>
          <a:r>
            <a:rPr lang="zh-TW" altLang="en-US" sz="2400" dirty="0" smtClean="0">
              <a:latin typeface="標楷體" pitchFamily="65" charset="-120"/>
              <a:ea typeface="標楷體" pitchFamily="65" charset="-120"/>
            </a:rPr>
            <a:t>平衡權力：中心和外圍之間</a:t>
          </a:r>
          <a:endParaRPr lang="zh-TW" altLang="en-US" sz="2400" dirty="0">
            <a:latin typeface="標楷體" pitchFamily="65" charset="-120"/>
            <a:ea typeface="標楷體" pitchFamily="65" charset="-120"/>
          </a:endParaRPr>
        </a:p>
      </dgm:t>
    </dgm:pt>
    <dgm:pt modelId="{C06C27B0-22FA-4F9A-BB85-3E916EA761CE}" type="parTrans" cxnId="{20580CAE-02A4-40F8-843F-768A4D0138B8}">
      <dgm:prSet/>
      <dgm:spPr/>
      <dgm:t>
        <a:bodyPr/>
        <a:lstStyle/>
        <a:p>
          <a:endParaRPr lang="zh-TW" altLang="en-US"/>
        </a:p>
      </dgm:t>
    </dgm:pt>
    <dgm:pt modelId="{FDFCA0C1-0479-445E-A913-0B6A52A58632}" type="sibTrans" cxnId="{20580CAE-02A4-40F8-843F-768A4D0138B8}">
      <dgm:prSet/>
      <dgm:spPr/>
      <dgm:t>
        <a:bodyPr/>
        <a:lstStyle/>
        <a:p>
          <a:endParaRPr lang="zh-TW" altLang="en-US"/>
        </a:p>
      </dgm:t>
    </dgm:pt>
    <dgm:pt modelId="{22B0648F-D781-478A-B3F0-E7A3DAA9051D}">
      <dgm:prSet phldrT="[文字]" custT="1"/>
      <dgm:spPr/>
      <dgm:t>
        <a:bodyPr/>
        <a:lstStyle/>
        <a:p>
          <a:r>
            <a:rPr lang="zh-TW" altLang="en-US" sz="2400" dirty="0" smtClean="0">
              <a:latin typeface="標楷體" pitchFamily="65" charset="-120"/>
              <a:ea typeface="標楷體" pitchFamily="65" charset="-120"/>
            </a:rPr>
            <a:t>快速的改變：縮短反應時間以提高競爭力</a:t>
          </a:r>
          <a:endParaRPr lang="zh-TW" altLang="en-US" sz="2400" dirty="0">
            <a:latin typeface="標楷體" pitchFamily="65" charset="-120"/>
            <a:ea typeface="標楷體" pitchFamily="65" charset="-120"/>
          </a:endParaRPr>
        </a:p>
      </dgm:t>
    </dgm:pt>
    <dgm:pt modelId="{A25B4B41-3271-474F-A2FF-2C038486AB74}" type="parTrans" cxnId="{F5334C17-06DC-4354-82BD-8B5145BD01A6}">
      <dgm:prSet/>
      <dgm:spPr/>
      <dgm:t>
        <a:bodyPr/>
        <a:lstStyle/>
        <a:p>
          <a:endParaRPr lang="zh-TW" altLang="en-US"/>
        </a:p>
      </dgm:t>
    </dgm:pt>
    <dgm:pt modelId="{EE0E3448-25ED-4530-92C7-3855EA00686D}" type="sibTrans" cxnId="{F5334C17-06DC-4354-82BD-8B5145BD01A6}">
      <dgm:prSet/>
      <dgm:spPr/>
      <dgm:t>
        <a:bodyPr/>
        <a:lstStyle/>
        <a:p>
          <a:endParaRPr lang="zh-TW" altLang="en-US"/>
        </a:p>
      </dgm:t>
    </dgm:pt>
    <dgm:pt modelId="{3228E613-C78C-498F-9E7D-5FBA5AB71B2A}">
      <dgm:prSet phldrT="[文字]" custT="1"/>
      <dgm:spPr/>
      <dgm:t>
        <a:bodyPr/>
        <a:lstStyle/>
        <a:p>
          <a:r>
            <a:rPr lang="zh-TW" altLang="en-US" sz="2400" dirty="0" smtClean="0">
              <a:latin typeface="標楷體" pitchFamily="65" charset="-120"/>
              <a:ea typeface="標楷體" pitchFamily="65" charset="-120"/>
            </a:rPr>
            <a:t>維持界線：家庭、工作與休閒</a:t>
          </a:r>
          <a:endParaRPr lang="zh-TW" altLang="en-US" sz="2400" dirty="0">
            <a:latin typeface="標楷體" pitchFamily="65" charset="-120"/>
            <a:ea typeface="標楷體" pitchFamily="65" charset="-120"/>
          </a:endParaRPr>
        </a:p>
      </dgm:t>
    </dgm:pt>
    <dgm:pt modelId="{EC5003E9-C8EE-4E32-9552-A08994681308}" type="parTrans" cxnId="{BE8E69E8-1425-43A6-AD44-AF07579CD167}">
      <dgm:prSet/>
      <dgm:spPr/>
      <dgm:t>
        <a:bodyPr/>
        <a:lstStyle/>
        <a:p>
          <a:endParaRPr lang="zh-TW" altLang="en-US"/>
        </a:p>
      </dgm:t>
    </dgm:pt>
    <dgm:pt modelId="{A6BA8138-F3C7-48BA-8726-3E628CD321C5}" type="sibTrans" cxnId="{BE8E69E8-1425-43A6-AD44-AF07579CD167}">
      <dgm:prSet/>
      <dgm:spPr/>
      <dgm:t>
        <a:bodyPr/>
        <a:lstStyle/>
        <a:p>
          <a:endParaRPr lang="zh-TW" altLang="en-US"/>
        </a:p>
      </dgm:t>
    </dgm:pt>
    <dgm:pt modelId="{D354D21E-A3E5-4184-A50A-3ABB1D843D0A}">
      <dgm:prSet phldrT="[文字]" custT="1"/>
      <dgm:spPr/>
      <dgm:t>
        <a:bodyPr/>
        <a:lstStyle/>
        <a:p>
          <a:r>
            <a:rPr lang="zh-TW" altLang="en-US" sz="2400" dirty="0" smtClean="0">
              <a:latin typeface="標楷體" pitchFamily="65" charset="-120"/>
              <a:ea typeface="標楷體" pitchFamily="65" charset="-120"/>
            </a:rPr>
            <a:t>依賴和傷害</a:t>
          </a:r>
          <a:endParaRPr lang="zh-TW" altLang="en-US" sz="2400" dirty="0">
            <a:latin typeface="標楷體" pitchFamily="65" charset="-120"/>
            <a:ea typeface="標楷體" pitchFamily="65" charset="-120"/>
          </a:endParaRPr>
        </a:p>
      </dgm:t>
    </dgm:pt>
    <dgm:pt modelId="{B8C9DC2E-5F89-4DAF-9049-45935DA07024}" type="parTrans" cxnId="{70E62BEB-E13D-43C8-A743-F8B8FAB6F27E}">
      <dgm:prSet/>
      <dgm:spPr/>
      <dgm:t>
        <a:bodyPr/>
        <a:lstStyle/>
        <a:p>
          <a:endParaRPr lang="zh-TW" altLang="en-US"/>
        </a:p>
      </dgm:t>
    </dgm:pt>
    <dgm:pt modelId="{8E266BEE-A7C1-4AFE-A52E-0662EE5DC8F2}" type="sibTrans" cxnId="{70E62BEB-E13D-43C8-A743-F8B8FAB6F27E}">
      <dgm:prSet/>
      <dgm:spPr/>
      <dgm:t>
        <a:bodyPr/>
        <a:lstStyle/>
        <a:p>
          <a:endParaRPr lang="zh-TW" altLang="en-US"/>
        </a:p>
      </dgm:t>
    </dgm:pt>
    <dgm:pt modelId="{A3484E39-1050-4740-8A4D-DE8D969F4F9E}" type="pres">
      <dgm:prSet presAssocID="{42F88AE0-7ECA-462F-B180-3F6EAD5C7448}" presName="linear" presStyleCnt="0">
        <dgm:presLayoutVars>
          <dgm:dir/>
          <dgm:animLvl val="lvl"/>
          <dgm:resizeHandles val="exact"/>
        </dgm:presLayoutVars>
      </dgm:prSet>
      <dgm:spPr/>
      <dgm:t>
        <a:bodyPr/>
        <a:lstStyle/>
        <a:p>
          <a:endParaRPr lang="zh-TW" altLang="en-US"/>
        </a:p>
      </dgm:t>
    </dgm:pt>
    <dgm:pt modelId="{71E34576-6124-4891-9A8F-E6744530E000}" type="pres">
      <dgm:prSet presAssocID="{C4ED8B03-65F5-40C6-BC9B-5FC42E2EB1A9}" presName="parentLin" presStyleCnt="0"/>
      <dgm:spPr/>
    </dgm:pt>
    <dgm:pt modelId="{F86B06C7-50D9-4550-AEC7-2C9B64376C45}" type="pres">
      <dgm:prSet presAssocID="{C4ED8B03-65F5-40C6-BC9B-5FC42E2EB1A9}" presName="parentLeftMargin" presStyleLbl="node1" presStyleIdx="0" presStyleCnt="4"/>
      <dgm:spPr/>
      <dgm:t>
        <a:bodyPr/>
        <a:lstStyle/>
        <a:p>
          <a:endParaRPr lang="zh-TW" altLang="en-US"/>
        </a:p>
      </dgm:t>
    </dgm:pt>
    <dgm:pt modelId="{5A206139-8CAB-464D-8017-D5DF826AB00D}" type="pres">
      <dgm:prSet presAssocID="{C4ED8B03-65F5-40C6-BC9B-5FC42E2EB1A9}" presName="parentText" presStyleLbl="node1" presStyleIdx="0" presStyleCnt="4" custScaleX="104926">
        <dgm:presLayoutVars>
          <dgm:chMax val="0"/>
          <dgm:bulletEnabled val="1"/>
        </dgm:presLayoutVars>
      </dgm:prSet>
      <dgm:spPr/>
      <dgm:t>
        <a:bodyPr/>
        <a:lstStyle/>
        <a:p>
          <a:endParaRPr lang="zh-TW" altLang="en-US"/>
        </a:p>
      </dgm:t>
    </dgm:pt>
    <dgm:pt modelId="{371BB5B9-B636-4886-A926-227B516C5003}" type="pres">
      <dgm:prSet presAssocID="{C4ED8B03-65F5-40C6-BC9B-5FC42E2EB1A9}" presName="negativeSpace" presStyleCnt="0"/>
      <dgm:spPr/>
    </dgm:pt>
    <dgm:pt modelId="{111358C0-493F-449D-BEE3-4B370121705B}" type="pres">
      <dgm:prSet presAssocID="{C4ED8B03-65F5-40C6-BC9B-5FC42E2EB1A9}" presName="childText" presStyleLbl="conFgAcc1" presStyleIdx="0" presStyleCnt="4">
        <dgm:presLayoutVars>
          <dgm:bulletEnabled val="1"/>
        </dgm:presLayoutVars>
      </dgm:prSet>
      <dgm:spPr/>
    </dgm:pt>
    <dgm:pt modelId="{40D4FA58-CAE5-4C9D-BB34-109771EC9CE6}" type="pres">
      <dgm:prSet presAssocID="{FDFCA0C1-0479-445E-A913-0B6A52A58632}" presName="spaceBetweenRectangles" presStyleCnt="0"/>
      <dgm:spPr/>
    </dgm:pt>
    <dgm:pt modelId="{0BD94C5A-7B92-4F22-9DE5-1A1D6D5F07F1}" type="pres">
      <dgm:prSet presAssocID="{22B0648F-D781-478A-B3F0-E7A3DAA9051D}" presName="parentLin" presStyleCnt="0"/>
      <dgm:spPr/>
    </dgm:pt>
    <dgm:pt modelId="{E5FE8A36-029F-43FB-BC0D-C43C2C0C9191}" type="pres">
      <dgm:prSet presAssocID="{22B0648F-D781-478A-B3F0-E7A3DAA9051D}" presName="parentLeftMargin" presStyleLbl="node1" presStyleIdx="0" presStyleCnt="4"/>
      <dgm:spPr/>
      <dgm:t>
        <a:bodyPr/>
        <a:lstStyle/>
        <a:p>
          <a:endParaRPr lang="zh-TW" altLang="en-US"/>
        </a:p>
      </dgm:t>
    </dgm:pt>
    <dgm:pt modelId="{654AC604-CEBE-441D-9F11-F07859B9395B}" type="pres">
      <dgm:prSet presAssocID="{22B0648F-D781-478A-B3F0-E7A3DAA9051D}" presName="parentText" presStyleLbl="node1" presStyleIdx="1" presStyleCnt="4" custScaleX="104926">
        <dgm:presLayoutVars>
          <dgm:chMax val="0"/>
          <dgm:bulletEnabled val="1"/>
        </dgm:presLayoutVars>
      </dgm:prSet>
      <dgm:spPr/>
      <dgm:t>
        <a:bodyPr/>
        <a:lstStyle/>
        <a:p>
          <a:endParaRPr lang="zh-TW" altLang="en-US"/>
        </a:p>
      </dgm:t>
    </dgm:pt>
    <dgm:pt modelId="{71CDD6C1-2ACF-4B3F-A861-8311E57DF65F}" type="pres">
      <dgm:prSet presAssocID="{22B0648F-D781-478A-B3F0-E7A3DAA9051D}" presName="negativeSpace" presStyleCnt="0"/>
      <dgm:spPr/>
    </dgm:pt>
    <dgm:pt modelId="{292DABB0-4FFC-47B3-B3DF-96DFC4512E12}" type="pres">
      <dgm:prSet presAssocID="{22B0648F-D781-478A-B3F0-E7A3DAA9051D}" presName="childText" presStyleLbl="conFgAcc1" presStyleIdx="1" presStyleCnt="4">
        <dgm:presLayoutVars>
          <dgm:bulletEnabled val="1"/>
        </dgm:presLayoutVars>
      </dgm:prSet>
      <dgm:spPr/>
    </dgm:pt>
    <dgm:pt modelId="{9F557FC5-1128-41B6-ABFE-A2D4B8E44004}" type="pres">
      <dgm:prSet presAssocID="{EE0E3448-25ED-4530-92C7-3855EA00686D}" presName="spaceBetweenRectangles" presStyleCnt="0"/>
      <dgm:spPr/>
    </dgm:pt>
    <dgm:pt modelId="{6E611E79-1326-4720-A0A3-52ECE6B0FADF}" type="pres">
      <dgm:prSet presAssocID="{3228E613-C78C-498F-9E7D-5FBA5AB71B2A}" presName="parentLin" presStyleCnt="0"/>
      <dgm:spPr/>
    </dgm:pt>
    <dgm:pt modelId="{BDD97248-0848-4397-A89E-F0B1B4E65639}" type="pres">
      <dgm:prSet presAssocID="{3228E613-C78C-498F-9E7D-5FBA5AB71B2A}" presName="parentLeftMargin" presStyleLbl="node1" presStyleIdx="1" presStyleCnt="4"/>
      <dgm:spPr/>
      <dgm:t>
        <a:bodyPr/>
        <a:lstStyle/>
        <a:p>
          <a:endParaRPr lang="zh-TW" altLang="en-US"/>
        </a:p>
      </dgm:t>
    </dgm:pt>
    <dgm:pt modelId="{494F0C3D-0D45-4689-AB5B-5441EE42C260}" type="pres">
      <dgm:prSet presAssocID="{3228E613-C78C-498F-9E7D-5FBA5AB71B2A}" presName="parentText" presStyleLbl="node1" presStyleIdx="2" presStyleCnt="4" custScaleX="104926">
        <dgm:presLayoutVars>
          <dgm:chMax val="0"/>
          <dgm:bulletEnabled val="1"/>
        </dgm:presLayoutVars>
      </dgm:prSet>
      <dgm:spPr/>
      <dgm:t>
        <a:bodyPr/>
        <a:lstStyle/>
        <a:p>
          <a:endParaRPr lang="zh-TW" altLang="en-US"/>
        </a:p>
      </dgm:t>
    </dgm:pt>
    <dgm:pt modelId="{60605F21-6A20-41BE-B721-54785109EB6E}" type="pres">
      <dgm:prSet presAssocID="{3228E613-C78C-498F-9E7D-5FBA5AB71B2A}" presName="negativeSpace" presStyleCnt="0"/>
      <dgm:spPr/>
    </dgm:pt>
    <dgm:pt modelId="{6DAD6082-416F-4B0C-A3A3-94C1C2D9319A}" type="pres">
      <dgm:prSet presAssocID="{3228E613-C78C-498F-9E7D-5FBA5AB71B2A}" presName="childText" presStyleLbl="conFgAcc1" presStyleIdx="2" presStyleCnt="4">
        <dgm:presLayoutVars>
          <dgm:bulletEnabled val="1"/>
        </dgm:presLayoutVars>
      </dgm:prSet>
      <dgm:spPr/>
    </dgm:pt>
    <dgm:pt modelId="{160DFE3E-C467-4FEA-92E7-B899347C5E6D}" type="pres">
      <dgm:prSet presAssocID="{A6BA8138-F3C7-48BA-8726-3E628CD321C5}" presName="spaceBetweenRectangles" presStyleCnt="0"/>
      <dgm:spPr/>
    </dgm:pt>
    <dgm:pt modelId="{DF468882-70F4-44CF-A1F6-426284A973AE}" type="pres">
      <dgm:prSet presAssocID="{D354D21E-A3E5-4184-A50A-3ABB1D843D0A}" presName="parentLin" presStyleCnt="0"/>
      <dgm:spPr/>
    </dgm:pt>
    <dgm:pt modelId="{3BF5E7D1-9B63-4A98-B78E-9F4758F4173F}" type="pres">
      <dgm:prSet presAssocID="{D354D21E-A3E5-4184-A50A-3ABB1D843D0A}" presName="parentLeftMargin" presStyleLbl="node1" presStyleIdx="2" presStyleCnt="4"/>
      <dgm:spPr/>
      <dgm:t>
        <a:bodyPr/>
        <a:lstStyle/>
        <a:p>
          <a:endParaRPr lang="zh-TW" altLang="en-US"/>
        </a:p>
      </dgm:t>
    </dgm:pt>
    <dgm:pt modelId="{CD5334A7-0EE6-47A2-A44D-DBFAA8BC0CB9}" type="pres">
      <dgm:prSet presAssocID="{D354D21E-A3E5-4184-A50A-3ABB1D843D0A}" presName="parentText" presStyleLbl="node1" presStyleIdx="3" presStyleCnt="4" custScaleX="104926">
        <dgm:presLayoutVars>
          <dgm:chMax val="0"/>
          <dgm:bulletEnabled val="1"/>
        </dgm:presLayoutVars>
      </dgm:prSet>
      <dgm:spPr/>
      <dgm:t>
        <a:bodyPr/>
        <a:lstStyle/>
        <a:p>
          <a:endParaRPr lang="zh-TW" altLang="en-US"/>
        </a:p>
      </dgm:t>
    </dgm:pt>
    <dgm:pt modelId="{6FF72312-34D1-403D-A71A-C8EC3605888F}" type="pres">
      <dgm:prSet presAssocID="{D354D21E-A3E5-4184-A50A-3ABB1D843D0A}" presName="negativeSpace" presStyleCnt="0"/>
      <dgm:spPr/>
    </dgm:pt>
    <dgm:pt modelId="{D71E767E-3461-4800-9645-CF450C36C5AA}" type="pres">
      <dgm:prSet presAssocID="{D354D21E-A3E5-4184-A50A-3ABB1D843D0A}" presName="childText" presStyleLbl="conFgAcc1" presStyleIdx="3" presStyleCnt="4">
        <dgm:presLayoutVars>
          <dgm:bulletEnabled val="1"/>
        </dgm:presLayoutVars>
      </dgm:prSet>
      <dgm:spPr/>
    </dgm:pt>
  </dgm:ptLst>
  <dgm:cxnLst>
    <dgm:cxn modelId="{F5334C17-06DC-4354-82BD-8B5145BD01A6}" srcId="{42F88AE0-7ECA-462F-B180-3F6EAD5C7448}" destId="{22B0648F-D781-478A-B3F0-E7A3DAA9051D}" srcOrd="1" destOrd="0" parTransId="{A25B4B41-3271-474F-A2FF-2C038486AB74}" sibTransId="{EE0E3448-25ED-4530-92C7-3855EA00686D}"/>
    <dgm:cxn modelId="{7F002260-57F0-4A7E-94E0-C527040500BD}" type="presOf" srcId="{3228E613-C78C-498F-9E7D-5FBA5AB71B2A}" destId="{BDD97248-0848-4397-A89E-F0B1B4E65639}" srcOrd="0" destOrd="0" presId="urn:microsoft.com/office/officeart/2005/8/layout/list1"/>
    <dgm:cxn modelId="{219BB677-E36D-45D5-A155-713C42CE55F0}" type="presOf" srcId="{C4ED8B03-65F5-40C6-BC9B-5FC42E2EB1A9}" destId="{F86B06C7-50D9-4550-AEC7-2C9B64376C45}" srcOrd="0" destOrd="0" presId="urn:microsoft.com/office/officeart/2005/8/layout/list1"/>
    <dgm:cxn modelId="{AFA36614-19B8-43E1-BB35-8F4B1DE40D11}" type="presOf" srcId="{22B0648F-D781-478A-B3F0-E7A3DAA9051D}" destId="{E5FE8A36-029F-43FB-BC0D-C43C2C0C9191}" srcOrd="0" destOrd="0" presId="urn:microsoft.com/office/officeart/2005/8/layout/list1"/>
    <dgm:cxn modelId="{57F2297E-C28F-49D7-9226-199E4AB29D75}" type="presOf" srcId="{22B0648F-D781-478A-B3F0-E7A3DAA9051D}" destId="{654AC604-CEBE-441D-9F11-F07859B9395B}" srcOrd="1" destOrd="0" presId="urn:microsoft.com/office/officeart/2005/8/layout/list1"/>
    <dgm:cxn modelId="{20580CAE-02A4-40F8-843F-768A4D0138B8}" srcId="{42F88AE0-7ECA-462F-B180-3F6EAD5C7448}" destId="{C4ED8B03-65F5-40C6-BC9B-5FC42E2EB1A9}" srcOrd="0" destOrd="0" parTransId="{C06C27B0-22FA-4F9A-BB85-3E916EA761CE}" sibTransId="{FDFCA0C1-0479-445E-A913-0B6A52A58632}"/>
    <dgm:cxn modelId="{9A2A739E-1DAD-4E6E-B46C-F3B796F752F6}" type="presOf" srcId="{42F88AE0-7ECA-462F-B180-3F6EAD5C7448}" destId="{A3484E39-1050-4740-8A4D-DE8D969F4F9E}" srcOrd="0" destOrd="0" presId="urn:microsoft.com/office/officeart/2005/8/layout/list1"/>
    <dgm:cxn modelId="{D9F4244E-7D85-47DE-BB65-606968F419BA}" type="presOf" srcId="{3228E613-C78C-498F-9E7D-5FBA5AB71B2A}" destId="{494F0C3D-0D45-4689-AB5B-5441EE42C260}" srcOrd="1" destOrd="0" presId="urn:microsoft.com/office/officeart/2005/8/layout/list1"/>
    <dgm:cxn modelId="{A899FC64-DC67-4128-AF6F-187F969FA68F}" type="presOf" srcId="{D354D21E-A3E5-4184-A50A-3ABB1D843D0A}" destId="{CD5334A7-0EE6-47A2-A44D-DBFAA8BC0CB9}" srcOrd="1" destOrd="0" presId="urn:microsoft.com/office/officeart/2005/8/layout/list1"/>
    <dgm:cxn modelId="{BE8E69E8-1425-43A6-AD44-AF07579CD167}" srcId="{42F88AE0-7ECA-462F-B180-3F6EAD5C7448}" destId="{3228E613-C78C-498F-9E7D-5FBA5AB71B2A}" srcOrd="2" destOrd="0" parTransId="{EC5003E9-C8EE-4E32-9552-A08994681308}" sibTransId="{A6BA8138-F3C7-48BA-8726-3E628CD321C5}"/>
    <dgm:cxn modelId="{291A4FD0-1C32-44A1-A12A-6A1EF2A659E7}" type="presOf" srcId="{D354D21E-A3E5-4184-A50A-3ABB1D843D0A}" destId="{3BF5E7D1-9B63-4A98-B78E-9F4758F4173F}" srcOrd="0" destOrd="0" presId="urn:microsoft.com/office/officeart/2005/8/layout/list1"/>
    <dgm:cxn modelId="{70E62BEB-E13D-43C8-A743-F8B8FAB6F27E}" srcId="{42F88AE0-7ECA-462F-B180-3F6EAD5C7448}" destId="{D354D21E-A3E5-4184-A50A-3ABB1D843D0A}" srcOrd="3" destOrd="0" parTransId="{B8C9DC2E-5F89-4DAF-9049-45935DA07024}" sibTransId="{8E266BEE-A7C1-4AFE-A52E-0662EE5DC8F2}"/>
    <dgm:cxn modelId="{BF811305-C675-4EDB-A695-7C4DC75F54FD}" type="presOf" srcId="{C4ED8B03-65F5-40C6-BC9B-5FC42E2EB1A9}" destId="{5A206139-8CAB-464D-8017-D5DF826AB00D}" srcOrd="1" destOrd="0" presId="urn:microsoft.com/office/officeart/2005/8/layout/list1"/>
    <dgm:cxn modelId="{6C96E30D-C2CE-48A5-8C91-77A365274815}" type="presParOf" srcId="{A3484E39-1050-4740-8A4D-DE8D969F4F9E}" destId="{71E34576-6124-4891-9A8F-E6744530E000}" srcOrd="0" destOrd="0" presId="urn:microsoft.com/office/officeart/2005/8/layout/list1"/>
    <dgm:cxn modelId="{0CA43C45-81CC-4E1E-A175-3EFC3BBDFF80}" type="presParOf" srcId="{71E34576-6124-4891-9A8F-E6744530E000}" destId="{F86B06C7-50D9-4550-AEC7-2C9B64376C45}" srcOrd="0" destOrd="0" presId="urn:microsoft.com/office/officeart/2005/8/layout/list1"/>
    <dgm:cxn modelId="{D4939B0F-1165-413B-BEB5-BC29C3F07404}" type="presParOf" srcId="{71E34576-6124-4891-9A8F-E6744530E000}" destId="{5A206139-8CAB-464D-8017-D5DF826AB00D}" srcOrd="1" destOrd="0" presId="urn:microsoft.com/office/officeart/2005/8/layout/list1"/>
    <dgm:cxn modelId="{AD5BF274-928A-4F93-97D5-AE428CA9477E}" type="presParOf" srcId="{A3484E39-1050-4740-8A4D-DE8D969F4F9E}" destId="{371BB5B9-B636-4886-A926-227B516C5003}" srcOrd="1" destOrd="0" presId="urn:microsoft.com/office/officeart/2005/8/layout/list1"/>
    <dgm:cxn modelId="{DF822CD9-0028-4671-AEC7-4A53E5176328}" type="presParOf" srcId="{A3484E39-1050-4740-8A4D-DE8D969F4F9E}" destId="{111358C0-493F-449D-BEE3-4B370121705B}" srcOrd="2" destOrd="0" presId="urn:microsoft.com/office/officeart/2005/8/layout/list1"/>
    <dgm:cxn modelId="{D1CCCF06-0569-4C60-BDEC-BD916152E1C1}" type="presParOf" srcId="{A3484E39-1050-4740-8A4D-DE8D969F4F9E}" destId="{40D4FA58-CAE5-4C9D-BB34-109771EC9CE6}" srcOrd="3" destOrd="0" presId="urn:microsoft.com/office/officeart/2005/8/layout/list1"/>
    <dgm:cxn modelId="{5F46D6C8-7B30-485E-8A8F-FC51EC8542A7}" type="presParOf" srcId="{A3484E39-1050-4740-8A4D-DE8D969F4F9E}" destId="{0BD94C5A-7B92-4F22-9DE5-1A1D6D5F07F1}" srcOrd="4" destOrd="0" presId="urn:microsoft.com/office/officeart/2005/8/layout/list1"/>
    <dgm:cxn modelId="{AB1F80CD-0949-49E6-9B67-49C269E1A745}" type="presParOf" srcId="{0BD94C5A-7B92-4F22-9DE5-1A1D6D5F07F1}" destId="{E5FE8A36-029F-43FB-BC0D-C43C2C0C9191}" srcOrd="0" destOrd="0" presId="urn:microsoft.com/office/officeart/2005/8/layout/list1"/>
    <dgm:cxn modelId="{3C35D64A-9E2B-4087-9EEC-527EA09BC47F}" type="presParOf" srcId="{0BD94C5A-7B92-4F22-9DE5-1A1D6D5F07F1}" destId="{654AC604-CEBE-441D-9F11-F07859B9395B}" srcOrd="1" destOrd="0" presId="urn:microsoft.com/office/officeart/2005/8/layout/list1"/>
    <dgm:cxn modelId="{43AAD6F3-9577-4388-B781-2F108380E332}" type="presParOf" srcId="{A3484E39-1050-4740-8A4D-DE8D969F4F9E}" destId="{71CDD6C1-2ACF-4B3F-A861-8311E57DF65F}" srcOrd="5" destOrd="0" presId="urn:microsoft.com/office/officeart/2005/8/layout/list1"/>
    <dgm:cxn modelId="{48B51AB2-51F6-434C-8289-AC835BA113C3}" type="presParOf" srcId="{A3484E39-1050-4740-8A4D-DE8D969F4F9E}" destId="{292DABB0-4FFC-47B3-B3DF-96DFC4512E12}" srcOrd="6" destOrd="0" presId="urn:microsoft.com/office/officeart/2005/8/layout/list1"/>
    <dgm:cxn modelId="{A25BE42D-8FA8-4919-ACA1-A4578A8C1046}" type="presParOf" srcId="{A3484E39-1050-4740-8A4D-DE8D969F4F9E}" destId="{9F557FC5-1128-41B6-ABFE-A2D4B8E44004}" srcOrd="7" destOrd="0" presId="urn:microsoft.com/office/officeart/2005/8/layout/list1"/>
    <dgm:cxn modelId="{B54BC949-86F2-4990-9720-7376019B048B}" type="presParOf" srcId="{A3484E39-1050-4740-8A4D-DE8D969F4F9E}" destId="{6E611E79-1326-4720-A0A3-52ECE6B0FADF}" srcOrd="8" destOrd="0" presId="urn:microsoft.com/office/officeart/2005/8/layout/list1"/>
    <dgm:cxn modelId="{9C0579D4-C405-4444-9E0B-ECE18B3B5F36}" type="presParOf" srcId="{6E611E79-1326-4720-A0A3-52ECE6B0FADF}" destId="{BDD97248-0848-4397-A89E-F0B1B4E65639}" srcOrd="0" destOrd="0" presId="urn:microsoft.com/office/officeart/2005/8/layout/list1"/>
    <dgm:cxn modelId="{C347DC79-8B34-4B73-A0A6-8A9B27FEAF5A}" type="presParOf" srcId="{6E611E79-1326-4720-A0A3-52ECE6B0FADF}" destId="{494F0C3D-0D45-4689-AB5B-5441EE42C260}" srcOrd="1" destOrd="0" presId="urn:microsoft.com/office/officeart/2005/8/layout/list1"/>
    <dgm:cxn modelId="{B1CDA206-A5AC-461B-A1C5-4CA61D3740B5}" type="presParOf" srcId="{A3484E39-1050-4740-8A4D-DE8D969F4F9E}" destId="{60605F21-6A20-41BE-B721-54785109EB6E}" srcOrd="9" destOrd="0" presId="urn:microsoft.com/office/officeart/2005/8/layout/list1"/>
    <dgm:cxn modelId="{EEA48527-82D4-4614-86AB-6E2BF88CB830}" type="presParOf" srcId="{A3484E39-1050-4740-8A4D-DE8D969F4F9E}" destId="{6DAD6082-416F-4B0C-A3A3-94C1C2D9319A}" srcOrd="10" destOrd="0" presId="urn:microsoft.com/office/officeart/2005/8/layout/list1"/>
    <dgm:cxn modelId="{C67EF13D-6AC5-4184-B947-48B9CCE92A15}" type="presParOf" srcId="{A3484E39-1050-4740-8A4D-DE8D969F4F9E}" destId="{160DFE3E-C467-4FEA-92E7-B899347C5E6D}" srcOrd="11" destOrd="0" presId="urn:microsoft.com/office/officeart/2005/8/layout/list1"/>
    <dgm:cxn modelId="{5EACF001-A09D-445C-9299-E1B5A7C4916D}" type="presParOf" srcId="{A3484E39-1050-4740-8A4D-DE8D969F4F9E}" destId="{DF468882-70F4-44CF-A1F6-426284A973AE}" srcOrd="12" destOrd="0" presId="urn:microsoft.com/office/officeart/2005/8/layout/list1"/>
    <dgm:cxn modelId="{78F77031-3B55-43AF-87B5-5C8FA391006C}" type="presParOf" srcId="{DF468882-70F4-44CF-A1F6-426284A973AE}" destId="{3BF5E7D1-9B63-4A98-B78E-9F4758F4173F}" srcOrd="0" destOrd="0" presId="urn:microsoft.com/office/officeart/2005/8/layout/list1"/>
    <dgm:cxn modelId="{3840DBD1-CB3B-4B10-80C5-50399D3F704C}" type="presParOf" srcId="{DF468882-70F4-44CF-A1F6-426284A973AE}" destId="{CD5334A7-0EE6-47A2-A44D-DBFAA8BC0CB9}" srcOrd="1" destOrd="0" presId="urn:microsoft.com/office/officeart/2005/8/layout/list1"/>
    <dgm:cxn modelId="{2901E953-BB93-4FA2-A239-C1647A1A09FB}" type="presParOf" srcId="{A3484E39-1050-4740-8A4D-DE8D969F4F9E}" destId="{6FF72312-34D1-403D-A71A-C8EC3605888F}" srcOrd="13" destOrd="0" presId="urn:microsoft.com/office/officeart/2005/8/layout/list1"/>
    <dgm:cxn modelId="{CD591446-75C9-40FF-BBD4-B4C6752C318D}" type="presParOf" srcId="{A3484E39-1050-4740-8A4D-DE8D969F4F9E}" destId="{D71E767E-3461-4800-9645-CF450C36C5AA}" srcOrd="14"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C3DF5A0-E371-4509-BB73-BF1496F5A5D0}">
      <dsp:nvSpPr>
        <dsp:cNvPr id="0" name=""/>
        <dsp:cNvSpPr/>
      </dsp:nvSpPr>
      <dsp:spPr>
        <a:xfrm>
          <a:off x="0" y="464019"/>
          <a:ext cx="8424936" cy="7812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AD2BB71-C23A-476B-BABC-9E541355C90E}">
      <dsp:nvSpPr>
        <dsp:cNvPr id="0" name=""/>
        <dsp:cNvSpPr/>
      </dsp:nvSpPr>
      <dsp:spPr>
        <a:xfrm>
          <a:off x="421246" y="6459"/>
          <a:ext cx="5897455" cy="915120"/>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glow>
            <a:schemeClr val="accent3">
              <a:hueOff val="0"/>
              <a:satOff val="0"/>
              <a:lumOff val="0"/>
              <a:alphaOff val="0"/>
              <a:tint val="100000"/>
              <a:shade val="100000"/>
              <a:hueMod val="100000"/>
              <a:satMod val="100000"/>
            </a:schemeClr>
          </a:glow>
        </a:effectLst>
      </dsp:spPr>
      <dsp:style>
        <a:lnRef idx="3">
          <a:scrgbClr r="0" g="0" b="0"/>
        </a:lnRef>
        <a:fillRef idx="1">
          <a:scrgbClr r="0" g="0" b="0"/>
        </a:fillRef>
        <a:effectRef idx="1">
          <a:scrgbClr r="0" g="0" b="0"/>
        </a:effectRef>
        <a:fontRef idx="minor">
          <a:schemeClr val="lt1"/>
        </a:fontRef>
      </dsp:style>
      <dsp:txBody>
        <a:bodyPr spcFirstLastPara="0" vert="horz" wrap="square" lIns="222910" tIns="0" rIns="222910" bIns="0" numCol="1" spcCol="1270" anchor="ctr" anchorCtr="0">
          <a:noAutofit/>
        </a:bodyPr>
        <a:lstStyle/>
        <a:p>
          <a:pPr lvl="0" algn="l" defTabSz="1377950">
            <a:lnSpc>
              <a:spcPct val="90000"/>
            </a:lnSpc>
            <a:spcBef>
              <a:spcPct val="0"/>
            </a:spcBef>
            <a:spcAft>
              <a:spcPct val="35000"/>
            </a:spcAft>
          </a:pPr>
          <a:r>
            <a:rPr lang="zh-TW" altLang="en-US" sz="3100" kern="1200" dirty="0" smtClean="0">
              <a:latin typeface="標楷體" pitchFamily="65" charset="-120"/>
              <a:ea typeface="標楷體" pitchFamily="65" charset="-120"/>
            </a:rPr>
            <a:t>使用資訊系統的後果與責任</a:t>
          </a:r>
          <a:endParaRPr lang="zh-TW" altLang="en-US" sz="3100" kern="1200" dirty="0">
            <a:latin typeface="標楷體" pitchFamily="65" charset="-120"/>
            <a:ea typeface="標楷體" pitchFamily="65" charset="-120"/>
          </a:endParaRPr>
        </a:p>
      </dsp:txBody>
      <dsp:txXfrm>
        <a:off x="421246" y="6459"/>
        <a:ext cx="5897455" cy="915120"/>
      </dsp:txXfrm>
    </dsp:sp>
    <dsp:sp modelId="{57B0B0CB-27D6-4763-9DC8-4C3EF0227E43}">
      <dsp:nvSpPr>
        <dsp:cNvPr id="0" name=""/>
        <dsp:cNvSpPr/>
      </dsp:nvSpPr>
      <dsp:spPr>
        <a:xfrm>
          <a:off x="0" y="1870179"/>
          <a:ext cx="8424936" cy="781200"/>
        </a:xfrm>
        <a:prstGeom prst="rect">
          <a:avLst/>
        </a:prstGeom>
        <a:solidFill>
          <a:schemeClr val="lt1">
            <a:alpha val="90000"/>
            <a:hueOff val="0"/>
            <a:satOff val="0"/>
            <a:lumOff val="0"/>
            <a:alphaOff val="0"/>
          </a:schemeClr>
        </a:solidFill>
        <a:ln w="25400" cap="flat" cmpd="sng" algn="ctr">
          <a:solidFill>
            <a:schemeClr val="accent3">
              <a:hueOff val="1852619"/>
              <a:satOff val="-13614"/>
              <a:lumOff val="3725"/>
              <a:alphaOff val="0"/>
            </a:schemeClr>
          </a:solidFill>
          <a:prstDash val="solid"/>
        </a:ln>
        <a:effectLst/>
      </dsp:spPr>
      <dsp:style>
        <a:lnRef idx="2">
          <a:scrgbClr r="0" g="0" b="0"/>
        </a:lnRef>
        <a:fillRef idx="1">
          <a:scrgbClr r="0" g="0" b="0"/>
        </a:fillRef>
        <a:effectRef idx="0">
          <a:scrgbClr r="0" g="0" b="0"/>
        </a:effectRef>
        <a:fontRef idx="minor"/>
      </dsp:style>
    </dsp:sp>
    <dsp:sp modelId="{CCBC1C56-E3D5-4680-A268-6D5A277BDFB2}">
      <dsp:nvSpPr>
        <dsp:cNvPr id="0" name=""/>
        <dsp:cNvSpPr/>
      </dsp:nvSpPr>
      <dsp:spPr>
        <a:xfrm>
          <a:off x="421246" y="1412619"/>
          <a:ext cx="5897455" cy="915120"/>
        </a:xfrm>
        <a:prstGeom prst="roundRect">
          <a:avLst/>
        </a:prstGeom>
        <a:solidFill>
          <a:schemeClr val="accent3">
            <a:hueOff val="1852619"/>
            <a:satOff val="-13614"/>
            <a:lumOff val="3725"/>
            <a:alphaOff val="0"/>
          </a:schemeClr>
        </a:solidFill>
        <a:ln w="38100" cap="flat" cmpd="sng" algn="ctr">
          <a:solidFill>
            <a:schemeClr val="lt1">
              <a:hueOff val="0"/>
              <a:satOff val="0"/>
              <a:lumOff val="0"/>
              <a:alphaOff val="0"/>
            </a:schemeClr>
          </a:solidFill>
          <a:prstDash val="solid"/>
        </a:ln>
        <a:effectLst>
          <a:glow>
            <a:schemeClr val="accent3">
              <a:hueOff val="1852619"/>
              <a:satOff val="-13614"/>
              <a:lumOff val="3725"/>
              <a:alphaOff val="0"/>
              <a:tint val="100000"/>
              <a:shade val="100000"/>
              <a:hueMod val="100000"/>
              <a:satMod val="100000"/>
            </a:schemeClr>
          </a:glow>
        </a:effectLst>
      </dsp:spPr>
      <dsp:style>
        <a:lnRef idx="3">
          <a:scrgbClr r="0" g="0" b="0"/>
        </a:lnRef>
        <a:fillRef idx="1">
          <a:scrgbClr r="0" g="0" b="0"/>
        </a:fillRef>
        <a:effectRef idx="1">
          <a:scrgbClr r="0" g="0" b="0"/>
        </a:effectRef>
        <a:fontRef idx="minor">
          <a:schemeClr val="lt1"/>
        </a:fontRef>
      </dsp:style>
      <dsp:txBody>
        <a:bodyPr spcFirstLastPara="0" vert="horz" wrap="square" lIns="222910" tIns="0" rIns="222910" bIns="0" numCol="1" spcCol="1270" anchor="ctr" anchorCtr="0">
          <a:noAutofit/>
        </a:bodyPr>
        <a:lstStyle/>
        <a:p>
          <a:pPr lvl="0" algn="l" defTabSz="1377950">
            <a:lnSpc>
              <a:spcPct val="90000"/>
            </a:lnSpc>
            <a:spcBef>
              <a:spcPct val="0"/>
            </a:spcBef>
            <a:spcAft>
              <a:spcPct val="35000"/>
            </a:spcAft>
          </a:pPr>
          <a:r>
            <a:rPr lang="zh-TW" altLang="en-US" sz="3100" kern="1200" dirty="0" smtClean="0">
              <a:latin typeface="標楷體" pitchFamily="65" charset="-120"/>
              <a:ea typeface="標楷體" pitchFamily="65" charset="-120"/>
            </a:rPr>
            <a:t>建立保護個人和社會的安全</a:t>
          </a:r>
          <a:endParaRPr lang="zh-TW" altLang="en-US" sz="3100" kern="1200" dirty="0">
            <a:latin typeface="標楷體" pitchFamily="65" charset="-120"/>
            <a:ea typeface="標楷體" pitchFamily="65" charset="-120"/>
          </a:endParaRPr>
        </a:p>
      </dsp:txBody>
      <dsp:txXfrm>
        <a:off x="421246" y="1412619"/>
        <a:ext cx="5897455" cy="915120"/>
      </dsp:txXfrm>
    </dsp:sp>
    <dsp:sp modelId="{B74F34D5-240F-4571-B71D-A95E89997120}">
      <dsp:nvSpPr>
        <dsp:cNvPr id="0" name=""/>
        <dsp:cNvSpPr/>
      </dsp:nvSpPr>
      <dsp:spPr>
        <a:xfrm>
          <a:off x="0" y="3276340"/>
          <a:ext cx="8424936" cy="781200"/>
        </a:xfrm>
        <a:prstGeom prst="rect">
          <a:avLst/>
        </a:prstGeom>
        <a:solidFill>
          <a:schemeClr val="lt1">
            <a:alpha val="90000"/>
            <a:hueOff val="0"/>
            <a:satOff val="0"/>
            <a:lumOff val="0"/>
            <a:alphaOff val="0"/>
          </a:schemeClr>
        </a:solidFill>
        <a:ln w="25400" cap="flat" cmpd="sng" algn="ctr">
          <a:solidFill>
            <a:schemeClr val="accent3">
              <a:hueOff val="3705239"/>
              <a:satOff val="-27229"/>
              <a:lumOff val="7451"/>
              <a:alphaOff val="0"/>
            </a:schemeClr>
          </a:solidFill>
          <a:prstDash val="solid"/>
        </a:ln>
        <a:effectLst/>
      </dsp:spPr>
      <dsp:style>
        <a:lnRef idx="2">
          <a:scrgbClr r="0" g="0" b="0"/>
        </a:lnRef>
        <a:fillRef idx="1">
          <a:scrgbClr r="0" g="0" b="0"/>
        </a:fillRef>
        <a:effectRef idx="0">
          <a:scrgbClr r="0" g="0" b="0"/>
        </a:effectRef>
        <a:fontRef idx="minor"/>
      </dsp:style>
    </dsp:sp>
    <dsp:sp modelId="{1DB9C1D5-6020-4433-9229-794009325CDD}">
      <dsp:nvSpPr>
        <dsp:cNvPr id="0" name=""/>
        <dsp:cNvSpPr/>
      </dsp:nvSpPr>
      <dsp:spPr>
        <a:xfrm>
          <a:off x="421246" y="2818780"/>
          <a:ext cx="5897455" cy="915120"/>
        </a:xfrm>
        <a:prstGeom prst="roundRect">
          <a:avLst/>
        </a:prstGeom>
        <a:solidFill>
          <a:schemeClr val="accent3">
            <a:hueOff val="3705239"/>
            <a:satOff val="-27229"/>
            <a:lumOff val="7451"/>
            <a:alphaOff val="0"/>
          </a:schemeClr>
        </a:solidFill>
        <a:ln w="38100" cap="flat" cmpd="sng" algn="ctr">
          <a:solidFill>
            <a:schemeClr val="lt1">
              <a:hueOff val="0"/>
              <a:satOff val="0"/>
              <a:lumOff val="0"/>
              <a:alphaOff val="0"/>
            </a:schemeClr>
          </a:solidFill>
          <a:prstDash val="solid"/>
        </a:ln>
        <a:effectLst>
          <a:glow>
            <a:schemeClr val="accent3">
              <a:hueOff val="3705239"/>
              <a:satOff val="-27229"/>
              <a:lumOff val="7451"/>
              <a:alphaOff val="0"/>
              <a:tint val="100000"/>
              <a:shade val="100000"/>
              <a:hueMod val="100000"/>
              <a:satMod val="100000"/>
            </a:schemeClr>
          </a:glow>
        </a:effectLst>
      </dsp:spPr>
      <dsp:style>
        <a:lnRef idx="3">
          <a:scrgbClr r="0" g="0" b="0"/>
        </a:lnRef>
        <a:fillRef idx="1">
          <a:scrgbClr r="0" g="0" b="0"/>
        </a:fillRef>
        <a:effectRef idx="1">
          <a:scrgbClr r="0" g="0" b="0"/>
        </a:effectRef>
        <a:fontRef idx="minor">
          <a:schemeClr val="lt1"/>
        </a:fontRef>
      </dsp:style>
      <dsp:txBody>
        <a:bodyPr spcFirstLastPara="0" vert="horz" wrap="square" lIns="222910" tIns="0" rIns="222910" bIns="0" numCol="1" spcCol="1270" anchor="ctr" anchorCtr="0">
          <a:noAutofit/>
        </a:bodyPr>
        <a:lstStyle/>
        <a:p>
          <a:pPr lvl="0" algn="l" defTabSz="1377950">
            <a:lnSpc>
              <a:spcPct val="90000"/>
            </a:lnSpc>
            <a:spcBef>
              <a:spcPct val="0"/>
            </a:spcBef>
            <a:spcAft>
              <a:spcPct val="35000"/>
            </a:spcAft>
          </a:pPr>
          <a:r>
            <a:rPr lang="zh-TW" altLang="en-US" sz="3100" kern="1200" dirty="0" smtClean="0">
              <a:latin typeface="標楷體" pitchFamily="65" charset="-120"/>
              <a:ea typeface="標楷體" pitchFamily="65" charset="-120"/>
            </a:rPr>
            <a:t>保存資訊社會的價值及制度</a:t>
          </a:r>
          <a:endParaRPr lang="zh-TW" altLang="en-US" sz="3100" kern="1200" dirty="0">
            <a:latin typeface="標楷體" pitchFamily="65" charset="-120"/>
            <a:ea typeface="標楷體" pitchFamily="65" charset="-120"/>
          </a:endParaRPr>
        </a:p>
      </dsp:txBody>
      <dsp:txXfrm>
        <a:off x="421246" y="2818780"/>
        <a:ext cx="5897455" cy="915120"/>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11358C0-493F-449D-BEE3-4B370121705B}">
      <dsp:nvSpPr>
        <dsp:cNvPr id="0" name=""/>
        <dsp:cNvSpPr/>
      </dsp:nvSpPr>
      <dsp:spPr>
        <a:xfrm>
          <a:off x="0" y="408635"/>
          <a:ext cx="8352928" cy="6300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A206139-8CAB-464D-8017-D5DF826AB00D}">
      <dsp:nvSpPr>
        <dsp:cNvPr id="0" name=""/>
        <dsp:cNvSpPr/>
      </dsp:nvSpPr>
      <dsp:spPr>
        <a:xfrm>
          <a:off x="417646" y="39635"/>
          <a:ext cx="7287177" cy="738000"/>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glow>
            <a:schemeClr val="accent2">
              <a:hueOff val="0"/>
              <a:satOff val="0"/>
              <a:lumOff val="0"/>
              <a:alphaOff val="0"/>
              <a:tint val="100000"/>
              <a:shade val="100000"/>
              <a:hueMod val="100000"/>
              <a:satMod val="100000"/>
            </a:schemeClr>
          </a:glow>
        </a:effectLst>
      </dsp:spPr>
      <dsp:style>
        <a:lnRef idx="3">
          <a:scrgbClr r="0" g="0" b="0"/>
        </a:lnRef>
        <a:fillRef idx="1">
          <a:scrgbClr r="0" g="0" b="0"/>
        </a:fillRef>
        <a:effectRef idx="1">
          <a:scrgbClr r="0" g="0" b="0"/>
        </a:effectRef>
        <a:fontRef idx="minor">
          <a:schemeClr val="lt1"/>
        </a:fontRef>
      </dsp:style>
      <dsp:txBody>
        <a:bodyPr spcFirstLastPara="0" vert="horz" wrap="square" lIns="221005" tIns="0" rIns="221005" bIns="0" numCol="1" spcCol="1270" anchor="ctr" anchorCtr="0">
          <a:noAutofit/>
        </a:bodyPr>
        <a:lstStyle/>
        <a:p>
          <a:pPr lvl="0" algn="l" defTabSz="1066800">
            <a:lnSpc>
              <a:spcPct val="90000"/>
            </a:lnSpc>
            <a:spcBef>
              <a:spcPct val="0"/>
            </a:spcBef>
            <a:spcAft>
              <a:spcPct val="35000"/>
            </a:spcAft>
          </a:pPr>
          <a:r>
            <a:rPr lang="zh-TW" altLang="en-US" sz="2400" kern="1200" dirty="0" smtClean="0">
              <a:latin typeface="標楷體" pitchFamily="65" charset="-120"/>
              <a:ea typeface="標楷體" pitchFamily="65" charset="-120"/>
            </a:rPr>
            <a:t>電腦犯罪與濫用</a:t>
          </a:r>
          <a:endParaRPr lang="zh-TW" altLang="en-US" sz="2400" kern="1200" dirty="0">
            <a:latin typeface="標楷體" pitchFamily="65" charset="-120"/>
            <a:ea typeface="標楷體" pitchFamily="65" charset="-120"/>
          </a:endParaRPr>
        </a:p>
      </dsp:txBody>
      <dsp:txXfrm>
        <a:off x="417646" y="39635"/>
        <a:ext cx="7287177" cy="738000"/>
      </dsp:txXfrm>
    </dsp:sp>
    <dsp:sp modelId="{292DABB0-4FFC-47B3-B3DF-96DFC4512E12}">
      <dsp:nvSpPr>
        <dsp:cNvPr id="0" name=""/>
        <dsp:cNvSpPr/>
      </dsp:nvSpPr>
      <dsp:spPr>
        <a:xfrm>
          <a:off x="0" y="1542636"/>
          <a:ext cx="8352928" cy="6300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54AC604-CEBE-441D-9F11-F07859B9395B}">
      <dsp:nvSpPr>
        <dsp:cNvPr id="0" name=""/>
        <dsp:cNvSpPr/>
      </dsp:nvSpPr>
      <dsp:spPr>
        <a:xfrm>
          <a:off x="417646" y="1173636"/>
          <a:ext cx="7287177" cy="738000"/>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glow>
            <a:schemeClr val="accent3">
              <a:hueOff val="0"/>
              <a:satOff val="0"/>
              <a:lumOff val="0"/>
              <a:alphaOff val="0"/>
              <a:tint val="100000"/>
              <a:shade val="100000"/>
              <a:hueMod val="100000"/>
              <a:satMod val="100000"/>
            </a:schemeClr>
          </a:glow>
        </a:effectLst>
      </dsp:spPr>
      <dsp:style>
        <a:lnRef idx="3">
          <a:scrgbClr r="0" g="0" b="0"/>
        </a:lnRef>
        <a:fillRef idx="1">
          <a:scrgbClr r="0" g="0" b="0"/>
        </a:fillRef>
        <a:effectRef idx="1">
          <a:scrgbClr r="0" g="0" b="0"/>
        </a:effectRef>
        <a:fontRef idx="minor">
          <a:schemeClr val="lt1"/>
        </a:fontRef>
      </dsp:style>
      <dsp:txBody>
        <a:bodyPr spcFirstLastPara="0" vert="horz" wrap="square" lIns="221005" tIns="0" rIns="221005" bIns="0" numCol="1" spcCol="1270" anchor="ctr" anchorCtr="0">
          <a:noAutofit/>
        </a:bodyPr>
        <a:lstStyle/>
        <a:p>
          <a:pPr lvl="0" algn="l" defTabSz="1066800">
            <a:lnSpc>
              <a:spcPct val="90000"/>
            </a:lnSpc>
            <a:spcBef>
              <a:spcPct val="0"/>
            </a:spcBef>
            <a:spcAft>
              <a:spcPct val="35000"/>
            </a:spcAft>
          </a:pPr>
          <a:r>
            <a:rPr lang="zh-TW" altLang="en-US" sz="2400" kern="1200" dirty="0" smtClean="0">
              <a:latin typeface="標楷體" pitchFamily="65" charset="-120"/>
              <a:ea typeface="標楷體" pitchFamily="65" charset="-120"/>
            </a:rPr>
            <a:t>就業：科技與再造使得職位逐漸流失</a:t>
          </a:r>
          <a:endParaRPr lang="zh-TW" altLang="en-US" sz="2400" kern="1200" dirty="0">
            <a:latin typeface="標楷體" pitchFamily="65" charset="-120"/>
            <a:ea typeface="標楷體" pitchFamily="65" charset="-120"/>
          </a:endParaRPr>
        </a:p>
      </dsp:txBody>
      <dsp:txXfrm>
        <a:off x="417646" y="1173636"/>
        <a:ext cx="7287177" cy="738000"/>
      </dsp:txXfrm>
    </dsp:sp>
    <dsp:sp modelId="{6DAD6082-416F-4B0C-A3A3-94C1C2D9319A}">
      <dsp:nvSpPr>
        <dsp:cNvPr id="0" name=""/>
        <dsp:cNvSpPr/>
      </dsp:nvSpPr>
      <dsp:spPr>
        <a:xfrm>
          <a:off x="0" y="2676636"/>
          <a:ext cx="8352928" cy="6300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4F0C3D-0D45-4689-AB5B-5441EE42C260}">
      <dsp:nvSpPr>
        <dsp:cNvPr id="0" name=""/>
        <dsp:cNvSpPr/>
      </dsp:nvSpPr>
      <dsp:spPr>
        <a:xfrm>
          <a:off x="417646" y="2307636"/>
          <a:ext cx="7287236" cy="738000"/>
        </a:xfrm>
        <a:prstGeom prst="round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glow>
            <a:schemeClr val="accent4">
              <a:hueOff val="0"/>
              <a:satOff val="0"/>
              <a:lumOff val="0"/>
              <a:alphaOff val="0"/>
              <a:tint val="100000"/>
              <a:shade val="100000"/>
              <a:hueMod val="100000"/>
              <a:satMod val="100000"/>
            </a:schemeClr>
          </a:glow>
        </a:effectLst>
      </dsp:spPr>
      <dsp:style>
        <a:lnRef idx="3">
          <a:scrgbClr r="0" g="0" b="0"/>
        </a:lnRef>
        <a:fillRef idx="1">
          <a:scrgbClr r="0" g="0" b="0"/>
        </a:fillRef>
        <a:effectRef idx="1">
          <a:scrgbClr r="0" g="0" b="0"/>
        </a:effectRef>
        <a:fontRef idx="minor">
          <a:schemeClr val="lt1"/>
        </a:fontRef>
      </dsp:style>
      <dsp:txBody>
        <a:bodyPr spcFirstLastPara="0" vert="horz" wrap="square" lIns="221005" tIns="0" rIns="221005" bIns="0" numCol="1" spcCol="1270" anchor="ctr" anchorCtr="0">
          <a:noAutofit/>
        </a:bodyPr>
        <a:lstStyle/>
        <a:p>
          <a:pPr lvl="0" algn="l" defTabSz="1066800">
            <a:lnSpc>
              <a:spcPct val="90000"/>
            </a:lnSpc>
            <a:spcBef>
              <a:spcPct val="0"/>
            </a:spcBef>
            <a:spcAft>
              <a:spcPct val="35000"/>
            </a:spcAft>
          </a:pPr>
          <a:r>
            <a:rPr lang="zh-TW" altLang="en-US" sz="2400" kern="1200" dirty="0" smtClean="0">
              <a:latin typeface="標楷體" pitchFamily="65" charset="-120"/>
              <a:ea typeface="標楷體" pitchFamily="65" charset="-120"/>
            </a:rPr>
            <a:t>公平與使用權：增加種族與社會階級的不協調</a:t>
          </a:r>
          <a:endParaRPr lang="zh-TW" altLang="en-US" sz="2400" kern="1200" dirty="0">
            <a:latin typeface="標楷體" pitchFamily="65" charset="-120"/>
            <a:ea typeface="標楷體" pitchFamily="65" charset="-120"/>
          </a:endParaRPr>
        </a:p>
      </dsp:txBody>
      <dsp:txXfrm>
        <a:off x="417646" y="2307636"/>
        <a:ext cx="7287236" cy="738000"/>
      </dsp:txXfrm>
    </dsp:sp>
    <dsp:sp modelId="{D71E767E-3461-4800-9645-CF450C36C5AA}">
      <dsp:nvSpPr>
        <dsp:cNvPr id="0" name=""/>
        <dsp:cNvSpPr/>
      </dsp:nvSpPr>
      <dsp:spPr>
        <a:xfrm>
          <a:off x="0" y="3810636"/>
          <a:ext cx="8352928" cy="6300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5334A7-0EE6-47A2-A44D-DBFAA8BC0CB9}">
      <dsp:nvSpPr>
        <dsp:cNvPr id="0" name=""/>
        <dsp:cNvSpPr/>
      </dsp:nvSpPr>
      <dsp:spPr>
        <a:xfrm>
          <a:off x="417646" y="3441636"/>
          <a:ext cx="7298462" cy="738000"/>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glow>
            <a:schemeClr val="accent5">
              <a:hueOff val="0"/>
              <a:satOff val="0"/>
              <a:lumOff val="0"/>
              <a:alphaOff val="0"/>
              <a:tint val="100000"/>
              <a:shade val="100000"/>
              <a:hueMod val="100000"/>
              <a:satMod val="100000"/>
            </a:schemeClr>
          </a:glow>
        </a:effectLst>
      </dsp:spPr>
      <dsp:style>
        <a:lnRef idx="3">
          <a:scrgbClr r="0" g="0" b="0"/>
        </a:lnRef>
        <a:fillRef idx="1">
          <a:scrgbClr r="0" g="0" b="0"/>
        </a:fillRef>
        <a:effectRef idx="1">
          <a:scrgbClr r="0" g="0" b="0"/>
        </a:effectRef>
        <a:fontRef idx="minor">
          <a:schemeClr val="lt1"/>
        </a:fontRef>
      </dsp:style>
      <dsp:txBody>
        <a:bodyPr spcFirstLastPara="0" vert="horz" wrap="square" lIns="221005" tIns="0" rIns="221005" bIns="0" numCol="1" spcCol="1270" anchor="ctr" anchorCtr="0">
          <a:noAutofit/>
        </a:bodyPr>
        <a:lstStyle/>
        <a:p>
          <a:pPr lvl="0" algn="l" defTabSz="1066800">
            <a:lnSpc>
              <a:spcPct val="90000"/>
            </a:lnSpc>
            <a:spcBef>
              <a:spcPct val="0"/>
            </a:spcBef>
            <a:spcAft>
              <a:spcPct val="35000"/>
            </a:spcAft>
          </a:pPr>
          <a:r>
            <a:rPr lang="zh-TW" altLang="en-US" sz="2400" kern="1200" dirty="0" smtClean="0">
              <a:latin typeface="標楷體" pitchFamily="65" charset="-120"/>
              <a:ea typeface="標楷體" pitchFamily="65" charset="-120"/>
            </a:rPr>
            <a:t>健康的風險：</a:t>
          </a:r>
          <a:r>
            <a:rPr lang="en-US" altLang="en-US" sz="2400" kern="1200" dirty="0" smtClean="0">
              <a:latin typeface="Times New Roman" pitchFamily="18" charset="0"/>
              <a:ea typeface="標楷體" pitchFamily="65" charset="-120"/>
              <a:cs typeface="Times New Roman" pitchFamily="18" charset="0"/>
            </a:rPr>
            <a:t>RSI</a:t>
          </a:r>
          <a:r>
            <a:rPr lang="zh-TW" altLang="en-US" sz="2400" kern="1200" dirty="0" smtClean="0">
              <a:latin typeface="Times New Roman" pitchFamily="18" charset="0"/>
              <a:ea typeface="標楷體" pitchFamily="65" charset="-120"/>
              <a:cs typeface="Times New Roman" pitchFamily="18" charset="0"/>
            </a:rPr>
            <a:t>、</a:t>
          </a:r>
          <a:r>
            <a:rPr lang="en-US" altLang="en-US" sz="2400" kern="1200" dirty="0" smtClean="0">
              <a:latin typeface="Times New Roman" pitchFamily="18" charset="0"/>
              <a:ea typeface="標楷體" pitchFamily="65" charset="-120"/>
              <a:cs typeface="Times New Roman" pitchFamily="18" charset="0"/>
            </a:rPr>
            <a:t>CVS </a:t>
          </a:r>
          <a:r>
            <a:rPr lang="zh-TW" altLang="en-US" sz="2400" kern="1200" dirty="0" smtClean="0">
              <a:latin typeface="Times New Roman" pitchFamily="18" charset="0"/>
              <a:ea typeface="標楷體" pitchFamily="65" charset="-120"/>
              <a:cs typeface="Times New Roman" pitchFamily="18" charset="0"/>
            </a:rPr>
            <a:t>與科技壓力症</a:t>
          </a:r>
          <a:endParaRPr lang="zh-TW" altLang="en-US" sz="2400" kern="1200" dirty="0">
            <a:latin typeface="Times New Roman" pitchFamily="18" charset="0"/>
            <a:ea typeface="標楷體" pitchFamily="65" charset="-120"/>
            <a:cs typeface="Times New Roman" pitchFamily="18" charset="0"/>
          </a:endParaRPr>
        </a:p>
      </dsp:txBody>
      <dsp:txXfrm>
        <a:off x="417646" y="3441636"/>
        <a:ext cx="7298462" cy="738000"/>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EE05634-2EFC-4BED-9CE3-95ADB697A926}">
      <dsp:nvSpPr>
        <dsp:cNvPr id="0" name=""/>
        <dsp:cNvSpPr/>
      </dsp:nvSpPr>
      <dsp:spPr>
        <a:xfrm>
          <a:off x="3456384" y="0"/>
          <a:ext cx="5184576" cy="1557602"/>
        </a:xfrm>
        <a:prstGeom prst="rightArrow">
          <a:avLst>
            <a:gd name="adj1" fmla="val 75000"/>
            <a:gd name="adj2" fmla="val 5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zh-TW" altLang="en-US" sz="2800" kern="1200" dirty="0" smtClean="0">
              <a:latin typeface="標楷體" pitchFamily="65" charset="-120"/>
              <a:ea typeface="標楷體" pitchFamily="65" charset="-120"/>
            </a:rPr>
            <a:t>定義為使用電腦或對抗電腦系統的非法行為</a:t>
          </a:r>
          <a:endParaRPr lang="zh-TW" altLang="en-US" sz="2800" kern="1200" dirty="0">
            <a:latin typeface="標楷體" pitchFamily="65" charset="-120"/>
            <a:ea typeface="標楷體" pitchFamily="65" charset="-120"/>
          </a:endParaRPr>
        </a:p>
      </dsp:txBody>
      <dsp:txXfrm>
        <a:off x="3456384" y="0"/>
        <a:ext cx="5184576" cy="1557602"/>
      </dsp:txXfrm>
    </dsp:sp>
    <dsp:sp modelId="{5E4A738A-23FC-4FEE-AC15-7044CC22370E}">
      <dsp:nvSpPr>
        <dsp:cNvPr id="0" name=""/>
        <dsp:cNvSpPr/>
      </dsp:nvSpPr>
      <dsp:spPr>
        <a:xfrm>
          <a:off x="0" y="0"/>
          <a:ext cx="3456384" cy="155760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zh-TW" altLang="en-US" sz="3500" kern="1200" dirty="0" smtClean="0">
              <a:latin typeface="標楷體" pitchFamily="65" charset="-120"/>
              <a:ea typeface="標楷體" pitchFamily="65" charset="-120"/>
            </a:rPr>
            <a:t>電腦犯罪</a:t>
          </a:r>
          <a:endParaRPr lang="en-US" altLang="zh-TW" sz="3500" kern="1200" dirty="0" smtClean="0">
            <a:latin typeface="標楷體" pitchFamily="65" charset="-120"/>
            <a:ea typeface="標楷體" pitchFamily="65" charset="-120"/>
          </a:endParaRPr>
        </a:p>
        <a:p>
          <a:pPr lvl="0" algn="ctr" defTabSz="1555750">
            <a:lnSpc>
              <a:spcPct val="90000"/>
            </a:lnSpc>
            <a:spcBef>
              <a:spcPct val="0"/>
            </a:spcBef>
            <a:spcAft>
              <a:spcPct val="35000"/>
            </a:spcAft>
          </a:pPr>
          <a:r>
            <a:rPr lang="en-US" altLang="zh-TW" sz="3500" kern="1200" dirty="0" smtClean="0">
              <a:latin typeface="標楷體" pitchFamily="65" charset="-120"/>
              <a:ea typeface="標楷體" pitchFamily="65" charset="-120"/>
            </a:rPr>
            <a:t> </a:t>
          </a:r>
          <a:r>
            <a:rPr lang="en-US" altLang="zh-TW" sz="2400" kern="1200" dirty="0" smtClean="0">
              <a:latin typeface="標楷體" pitchFamily="65" charset="-120"/>
              <a:ea typeface="標楷體" pitchFamily="65" charset="-120"/>
            </a:rPr>
            <a:t>(computer crime) </a:t>
          </a:r>
          <a:endParaRPr lang="zh-TW" altLang="en-US" sz="2400" kern="1200" dirty="0">
            <a:latin typeface="標楷體" pitchFamily="65" charset="-120"/>
            <a:ea typeface="標楷體" pitchFamily="65" charset="-120"/>
          </a:endParaRPr>
        </a:p>
      </dsp:txBody>
      <dsp:txXfrm>
        <a:off x="0" y="0"/>
        <a:ext cx="3456384" cy="1557602"/>
      </dsp:txXfrm>
    </dsp:sp>
    <dsp:sp modelId="{42C45DE7-6DB9-40EB-AB1D-6F02B24CE3EC}">
      <dsp:nvSpPr>
        <dsp:cNvPr id="0" name=""/>
        <dsp:cNvSpPr/>
      </dsp:nvSpPr>
      <dsp:spPr>
        <a:xfrm>
          <a:off x="3456384" y="1713362"/>
          <a:ext cx="5184576" cy="1557602"/>
        </a:xfrm>
        <a:prstGeom prst="rightArrow">
          <a:avLst>
            <a:gd name="adj1" fmla="val 75000"/>
            <a:gd name="adj2" fmla="val 50000"/>
          </a:avLst>
        </a:prstGeom>
        <a:solidFill>
          <a:schemeClr val="accent2">
            <a:tint val="40000"/>
            <a:alpha val="90000"/>
            <a:hueOff val="-2983910"/>
            <a:satOff val="1808"/>
            <a:lumOff val="379"/>
            <a:alphaOff val="0"/>
          </a:schemeClr>
        </a:solidFill>
        <a:ln w="25400" cap="flat" cmpd="sng" algn="ctr">
          <a:solidFill>
            <a:schemeClr val="accent2">
              <a:tint val="40000"/>
              <a:alpha val="90000"/>
              <a:hueOff val="-2983910"/>
              <a:satOff val="1808"/>
              <a:lumOff val="37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zh-TW" altLang="en-US" sz="2800" kern="1200" dirty="0" smtClean="0">
              <a:latin typeface="標楷體" pitchFamily="65" charset="-120"/>
              <a:ea typeface="標楷體" pitchFamily="65" charset="-120"/>
            </a:rPr>
            <a:t>以電腦從事也許不算犯法，但卻是不合倫理的行為</a:t>
          </a:r>
          <a:endParaRPr lang="zh-TW" altLang="en-US" sz="2800" kern="1200" dirty="0">
            <a:latin typeface="標楷體" pitchFamily="65" charset="-120"/>
            <a:ea typeface="標楷體" pitchFamily="65" charset="-120"/>
          </a:endParaRPr>
        </a:p>
      </dsp:txBody>
      <dsp:txXfrm>
        <a:off x="3456384" y="1713362"/>
        <a:ext cx="5184576" cy="1557602"/>
      </dsp:txXfrm>
    </dsp:sp>
    <dsp:sp modelId="{D5990D93-9C70-4A69-B9CF-D6FB97467B89}">
      <dsp:nvSpPr>
        <dsp:cNvPr id="0" name=""/>
        <dsp:cNvSpPr/>
      </dsp:nvSpPr>
      <dsp:spPr>
        <a:xfrm>
          <a:off x="0" y="1713362"/>
          <a:ext cx="3456384" cy="1557602"/>
        </a:xfrm>
        <a:prstGeom prst="roundRect">
          <a:avLst/>
        </a:prstGeom>
        <a:solidFill>
          <a:schemeClr val="accent2">
            <a:hueOff val="-3048016"/>
            <a:satOff val="372"/>
            <a:lumOff val="18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zh-TW" altLang="en-US" sz="3500" kern="1200" dirty="0" smtClean="0">
              <a:latin typeface="標楷體" pitchFamily="65" charset="-120"/>
              <a:ea typeface="標楷體" pitchFamily="65" charset="-120"/>
            </a:rPr>
            <a:t>電腦濫用</a:t>
          </a:r>
          <a:endParaRPr lang="en-US" altLang="zh-TW" sz="3500" kern="1200" dirty="0" smtClean="0">
            <a:latin typeface="標楷體" pitchFamily="65" charset="-120"/>
            <a:ea typeface="標楷體" pitchFamily="65" charset="-120"/>
          </a:endParaRPr>
        </a:p>
        <a:p>
          <a:pPr lvl="0" algn="ctr" defTabSz="1555750">
            <a:lnSpc>
              <a:spcPct val="90000"/>
            </a:lnSpc>
            <a:spcBef>
              <a:spcPct val="0"/>
            </a:spcBef>
            <a:spcAft>
              <a:spcPct val="35000"/>
            </a:spcAft>
          </a:pPr>
          <a:r>
            <a:rPr lang="en-US" altLang="zh-TW" sz="2400" kern="1200" dirty="0" smtClean="0">
              <a:latin typeface="Times New Roman" pitchFamily="18" charset="0"/>
              <a:cs typeface="Times New Roman" pitchFamily="18" charset="0"/>
            </a:rPr>
            <a:t>(computer abuse) </a:t>
          </a:r>
          <a:endParaRPr lang="zh-TW" altLang="en-US" sz="2400" kern="1200" dirty="0">
            <a:latin typeface="標楷體" pitchFamily="65" charset="-120"/>
            <a:ea typeface="標楷體" pitchFamily="65" charset="-120"/>
          </a:endParaRPr>
        </a:p>
      </dsp:txBody>
      <dsp:txXfrm>
        <a:off x="0" y="1713362"/>
        <a:ext cx="3456384" cy="1557602"/>
      </dsp:txXfrm>
    </dsp:sp>
    <dsp:sp modelId="{620FD254-DA25-412C-AF0C-0291E1FCA9AF}">
      <dsp:nvSpPr>
        <dsp:cNvPr id="0" name=""/>
        <dsp:cNvSpPr/>
      </dsp:nvSpPr>
      <dsp:spPr>
        <a:xfrm>
          <a:off x="3456384" y="3426725"/>
          <a:ext cx="5184576" cy="1557602"/>
        </a:xfrm>
        <a:prstGeom prst="rightArrow">
          <a:avLst>
            <a:gd name="adj1" fmla="val 75000"/>
            <a:gd name="adj2" fmla="val 50000"/>
          </a:avLst>
        </a:prstGeom>
        <a:solidFill>
          <a:schemeClr val="accent2">
            <a:tint val="40000"/>
            <a:alpha val="90000"/>
            <a:hueOff val="-5967820"/>
            <a:satOff val="3615"/>
            <a:lumOff val="759"/>
            <a:alphaOff val="0"/>
          </a:schemeClr>
        </a:solidFill>
        <a:ln w="25400" cap="flat" cmpd="sng" algn="ctr">
          <a:solidFill>
            <a:schemeClr val="accent2">
              <a:tint val="40000"/>
              <a:alpha val="90000"/>
              <a:hueOff val="-5967820"/>
              <a:satOff val="3615"/>
              <a:lumOff val="75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zh-TW" altLang="en-US" sz="2800" kern="1200" dirty="0" smtClean="0">
              <a:latin typeface="標楷體" pitchFamily="65" charset="-120"/>
              <a:ea typeface="標楷體" pitchFamily="65" charset="-120"/>
            </a:rPr>
            <a:t>為無益的電子信件由一個組織或是個人大量寄給網際網路的使用者</a:t>
          </a:r>
          <a:endParaRPr lang="zh-TW" altLang="en-US" sz="2800" kern="1200" dirty="0">
            <a:latin typeface="標楷體" pitchFamily="65" charset="-120"/>
            <a:ea typeface="標楷體" pitchFamily="65" charset="-120"/>
          </a:endParaRPr>
        </a:p>
      </dsp:txBody>
      <dsp:txXfrm>
        <a:off x="3456384" y="3426725"/>
        <a:ext cx="5184576" cy="1557602"/>
      </dsp:txXfrm>
    </dsp:sp>
    <dsp:sp modelId="{034811E0-06B6-4176-8567-B639FE32D61D}">
      <dsp:nvSpPr>
        <dsp:cNvPr id="0" name=""/>
        <dsp:cNvSpPr/>
      </dsp:nvSpPr>
      <dsp:spPr>
        <a:xfrm>
          <a:off x="0" y="3426725"/>
          <a:ext cx="3456384" cy="1557602"/>
        </a:xfrm>
        <a:prstGeom prst="roundRect">
          <a:avLst/>
        </a:prstGeom>
        <a:solidFill>
          <a:schemeClr val="accent2">
            <a:hueOff val="-6096032"/>
            <a:satOff val="744"/>
            <a:lumOff val="37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zh-TW" altLang="en-US" sz="3500" kern="1200" dirty="0" smtClean="0">
              <a:latin typeface="標楷體" pitchFamily="65" charset="-120"/>
              <a:ea typeface="標楷體" pitchFamily="65" charset="-120"/>
            </a:rPr>
            <a:t>垃圾郵件</a:t>
          </a:r>
          <a:endParaRPr lang="en-US" altLang="zh-TW" sz="3500" kern="1200" dirty="0" smtClean="0">
            <a:latin typeface="標楷體" pitchFamily="65" charset="-120"/>
            <a:ea typeface="標楷體" pitchFamily="65" charset="-120"/>
          </a:endParaRPr>
        </a:p>
        <a:p>
          <a:pPr lvl="0" algn="ctr" defTabSz="1555750">
            <a:lnSpc>
              <a:spcPct val="90000"/>
            </a:lnSpc>
            <a:spcBef>
              <a:spcPct val="0"/>
            </a:spcBef>
            <a:spcAft>
              <a:spcPct val="35000"/>
            </a:spcAft>
          </a:pPr>
          <a:r>
            <a:rPr lang="en-US" altLang="zh-TW" sz="2400" kern="1200" dirty="0" smtClean="0">
              <a:latin typeface="Times New Roman" pitchFamily="18" charset="0"/>
              <a:cs typeface="Times New Roman" pitchFamily="18" charset="0"/>
            </a:rPr>
            <a:t>(spam) </a:t>
          </a:r>
          <a:endParaRPr lang="zh-TW" altLang="en-US" sz="2400" kern="1200" dirty="0">
            <a:latin typeface="標楷體" pitchFamily="65" charset="-120"/>
            <a:ea typeface="標楷體" pitchFamily="65" charset="-120"/>
          </a:endParaRPr>
        </a:p>
      </dsp:txBody>
      <dsp:txXfrm>
        <a:off x="0" y="3426725"/>
        <a:ext cx="3456384" cy="1557602"/>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EE05634-2EFC-4BED-9CE3-95ADB697A926}">
      <dsp:nvSpPr>
        <dsp:cNvPr id="0" name=""/>
        <dsp:cNvSpPr/>
      </dsp:nvSpPr>
      <dsp:spPr>
        <a:xfrm>
          <a:off x="3456384" y="1460"/>
          <a:ext cx="5184576" cy="1158466"/>
        </a:xfrm>
        <a:prstGeom prst="rightArrow">
          <a:avLst>
            <a:gd name="adj1" fmla="val 75000"/>
            <a:gd name="adj2" fmla="val 5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zh-TW" altLang="en-US" sz="2400" kern="1200" dirty="0" smtClean="0">
              <a:latin typeface="標楷體" pitchFamily="65" charset="-120"/>
              <a:ea typeface="標楷體" pitchFamily="65" charset="-120"/>
            </a:rPr>
            <a:t>肌肉群在高衝擊負荷使力中或成千上萬次低負荷使力下使用時</a:t>
          </a:r>
          <a:endParaRPr lang="zh-TW" altLang="en-US" sz="2400" kern="1200" dirty="0">
            <a:latin typeface="標楷體" pitchFamily="65" charset="-120"/>
            <a:ea typeface="標楷體" pitchFamily="65" charset="-120"/>
          </a:endParaRPr>
        </a:p>
      </dsp:txBody>
      <dsp:txXfrm>
        <a:off x="3456384" y="1460"/>
        <a:ext cx="5184576" cy="1158466"/>
      </dsp:txXfrm>
    </dsp:sp>
    <dsp:sp modelId="{5E4A738A-23FC-4FEE-AC15-7044CC22370E}">
      <dsp:nvSpPr>
        <dsp:cNvPr id="0" name=""/>
        <dsp:cNvSpPr/>
      </dsp:nvSpPr>
      <dsp:spPr>
        <a:xfrm>
          <a:off x="0" y="1460"/>
          <a:ext cx="3456384" cy="115846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zh-TW" altLang="en-US" sz="3000" kern="1200" dirty="0" smtClean="0">
              <a:latin typeface="標楷體" pitchFamily="65" charset="-120"/>
              <a:ea typeface="標楷體" pitchFamily="65" charset="-120"/>
            </a:rPr>
            <a:t>重複受壓傷害</a:t>
          </a:r>
          <a:r>
            <a:rPr lang="en-US" altLang="zh-TW" sz="3000" kern="1200" dirty="0" smtClean="0"/>
            <a:t> </a:t>
          </a:r>
          <a:r>
            <a:rPr lang="en-US" altLang="zh-TW" sz="3000" kern="1200" dirty="0" smtClean="0">
              <a:latin typeface="Times New Roman" pitchFamily="18" charset="0"/>
              <a:cs typeface="Times New Roman" pitchFamily="18" charset="0"/>
            </a:rPr>
            <a:t>(RSI) </a:t>
          </a:r>
          <a:endParaRPr lang="zh-TW" altLang="en-US" sz="3000" kern="1200" dirty="0">
            <a:latin typeface="Times New Roman" pitchFamily="18" charset="0"/>
            <a:ea typeface="標楷體" pitchFamily="65" charset="-120"/>
            <a:cs typeface="Times New Roman" pitchFamily="18" charset="0"/>
          </a:endParaRPr>
        </a:p>
      </dsp:txBody>
      <dsp:txXfrm>
        <a:off x="0" y="1460"/>
        <a:ext cx="3456384" cy="1158466"/>
      </dsp:txXfrm>
    </dsp:sp>
    <dsp:sp modelId="{42C45DE7-6DB9-40EB-AB1D-6F02B24CE3EC}">
      <dsp:nvSpPr>
        <dsp:cNvPr id="0" name=""/>
        <dsp:cNvSpPr/>
      </dsp:nvSpPr>
      <dsp:spPr>
        <a:xfrm>
          <a:off x="3456384" y="1275773"/>
          <a:ext cx="5184576" cy="1158466"/>
        </a:xfrm>
        <a:prstGeom prst="rightArrow">
          <a:avLst>
            <a:gd name="adj1" fmla="val 75000"/>
            <a:gd name="adj2" fmla="val 50000"/>
          </a:avLst>
        </a:prstGeom>
        <a:solidFill>
          <a:schemeClr val="accent2">
            <a:tint val="40000"/>
            <a:alpha val="90000"/>
            <a:hueOff val="-1989273"/>
            <a:satOff val="1205"/>
            <a:lumOff val="253"/>
            <a:alphaOff val="0"/>
          </a:schemeClr>
        </a:solidFill>
        <a:ln w="25400" cap="flat" cmpd="sng" algn="ctr">
          <a:solidFill>
            <a:schemeClr val="accent2">
              <a:tint val="40000"/>
              <a:alpha val="90000"/>
              <a:hueOff val="-1989273"/>
              <a:satOff val="1205"/>
              <a:lumOff val="25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zh-TW" altLang="en-US" sz="2400" kern="1200" dirty="0" smtClean="0">
              <a:latin typeface="標楷體" pitchFamily="65" charset="-120"/>
              <a:ea typeface="標楷體" pitchFamily="65" charset="-120"/>
            </a:rPr>
            <a:t>經由腕骨結構傳至中樞神經的壓力所引發的疼痛</a:t>
          </a:r>
          <a:endParaRPr lang="zh-TW" altLang="en-US" sz="2400" kern="1200" dirty="0">
            <a:latin typeface="標楷體" pitchFamily="65" charset="-120"/>
            <a:ea typeface="標楷體" pitchFamily="65" charset="-120"/>
          </a:endParaRPr>
        </a:p>
      </dsp:txBody>
      <dsp:txXfrm>
        <a:off x="3456384" y="1275773"/>
        <a:ext cx="5184576" cy="1158466"/>
      </dsp:txXfrm>
    </dsp:sp>
    <dsp:sp modelId="{D5990D93-9C70-4A69-B9CF-D6FB97467B89}">
      <dsp:nvSpPr>
        <dsp:cNvPr id="0" name=""/>
        <dsp:cNvSpPr/>
      </dsp:nvSpPr>
      <dsp:spPr>
        <a:xfrm>
          <a:off x="0" y="1275773"/>
          <a:ext cx="3456384" cy="1158466"/>
        </a:xfrm>
        <a:prstGeom prst="roundRect">
          <a:avLst/>
        </a:prstGeom>
        <a:solidFill>
          <a:schemeClr val="accent2">
            <a:hueOff val="-2032011"/>
            <a:satOff val="248"/>
            <a:lumOff val="12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zh-TW" altLang="en-US" sz="3000" kern="1200" dirty="0" smtClean="0">
              <a:latin typeface="標楷體" pitchFamily="65" charset="-120"/>
              <a:ea typeface="標楷體" pitchFamily="65" charset="-120"/>
            </a:rPr>
            <a:t>腕關節症候群</a:t>
          </a:r>
          <a:r>
            <a:rPr lang="en-US" altLang="zh-TW" sz="3000" kern="1200" dirty="0" smtClean="0">
              <a:latin typeface="Times New Roman" pitchFamily="18" charset="0"/>
              <a:cs typeface="Times New Roman" pitchFamily="18" charset="0"/>
            </a:rPr>
            <a:t>(CTS) </a:t>
          </a:r>
          <a:endParaRPr lang="zh-TW" altLang="en-US" sz="3000" kern="1200" dirty="0">
            <a:latin typeface="標楷體" pitchFamily="65" charset="-120"/>
            <a:ea typeface="標楷體" pitchFamily="65" charset="-120"/>
          </a:endParaRPr>
        </a:p>
      </dsp:txBody>
      <dsp:txXfrm>
        <a:off x="0" y="1275773"/>
        <a:ext cx="3456384" cy="1158466"/>
      </dsp:txXfrm>
    </dsp:sp>
    <dsp:sp modelId="{620FD254-DA25-412C-AF0C-0291E1FCA9AF}">
      <dsp:nvSpPr>
        <dsp:cNvPr id="0" name=""/>
        <dsp:cNvSpPr/>
      </dsp:nvSpPr>
      <dsp:spPr>
        <a:xfrm>
          <a:off x="3456384" y="2550087"/>
          <a:ext cx="5184576" cy="1158466"/>
        </a:xfrm>
        <a:prstGeom prst="rightArrow">
          <a:avLst>
            <a:gd name="adj1" fmla="val 75000"/>
            <a:gd name="adj2" fmla="val 50000"/>
          </a:avLst>
        </a:prstGeom>
        <a:solidFill>
          <a:schemeClr val="accent2">
            <a:tint val="40000"/>
            <a:alpha val="90000"/>
            <a:hueOff val="-3978547"/>
            <a:satOff val="2410"/>
            <a:lumOff val="506"/>
            <a:alphaOff val="0"/>
          </a:schemeClr>
        </a:solidFill>
        <a:ln w="25400" cap="flat" cmpd="sng" algn="ctr">
          <a:solidFill>
            <a:schemeClr val="accent2">
              <a:tint val="40000"/>
              <a:alpha val="90000"/>
              <a:hueOff val="-3978547"/>
              <a:satOff val="2410"/>
              <a:lumOff val="50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zh-TW" altLang="en-US" sz="2400" kern="1200" dirty="0" smtClean="0">
              <a:latin typeface="標楷體" pitchFamily="65" charset="-120"/>
              <a:ea typeface="標楷體" pitchFamily="65" charset="-120"/>
            </a:rPr>
            <a:t>一種過度使用視力注視電腦螢幕等所產生的症狀</a:t>
          </a:r>
          <a:endParaRPr lang="zh-TW" altLang="en-US" sz="2400" kern="1200" dirty="0">
            <a:latin typeface="標楷體" pitchFamily="65" charset="-120"/>
            <a:ea typeface="標楷體" pitchFamily="65" charset="-120"/>
          </a:endParaRPr>
        </a:p>
      </dsp:txBody>
      <dsp:txXfrm>
        <a:off x="3456384" y="2550087"/>
        <a:ext cx="5184576" cy="1158466"/>
      </dsp:txXfrm>
    </dsp:sp>
    <dsp:sp modelId="{034811E0-06B6-4176-8567-B639FE32D61D}">
      <dsp:nvSpPr>
        <dsp:cNvPr id="0" name=""/>
        <dsp:cNvSpPr/>
      </dsp:nvSpPr>
      <dsp:spPr>
        <a:xfrm>
          <a:off x="0" y="2550087"/>
          <a:ext cx="3456384" cy="1158466"/>
        </a:xfrm>
        <a:prstGeom prst="roundRect">
          <a:avLst/>
        </a:prstGeom>
        <a:solidFill>
          <a:schemeClr val="accent2">
            <a:hueOff val="-4064022"/>
            <a:satOff val="496"/>
            <a:lumOff val="248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zh-TW" altLang="en-US" sz="3000" kern="1200" dirty="0" smtClean="0">
              <a:latin typeface="標楷體" pitchFamily="65" charset="-120"/>
              <a:ea typeface="標楷體" pitchFamily="65" charset="-120"/>
            </a:rPr>
            <a:t>電腦視力症候群</a:t>
          </a:r>
          <a:r>
            <a:rPr lang="en-US" altLang="zh-TW" sz="3000" kern="1200" dirty="0" smtClean="0">
              <a:latin typeface="Times New Roman" pitchFamily="18" charset="0"/>
              <a:cs typeface="Times New Roman" pitchFamily="18" charset="0"/>
            </a:rPr>
            <a:t>(CVS) </a:t>
          </a:r>
          <a:endParaRPr lang="zh-TW" altLang="en-US" sz="3000" kern="1200" dirty="0">
            <a:latin typeface="標楷體" pitchFamily="65" charset="-120"/>
            <a:ea typeface="標楷體" pitchFamily="65" charset="-120"/>
          </a:endParaRPr>
        </a:p>
      </dsp:txBody>
      <dsp:txXfrm>
        <a:off x="0" y="2550087"/>
        <a:ext cx="3456384" cy="1158466"/>
      </dsp:txXfrm>
    </dsp:sp>
    <dsp:sp modelId="{2E629F50-98CF-4005-A0A3-DB9D0B293AEE}">
      <dsp:nvSpPr>
        <dsp:cNvPr id="0" name=""/>
        <dsp:cNvSpPr/>
      </dsp:nvSpPr>
      <dsp:spPr>
        <a:xfrm>
          <a:off x="3456384" y="3824400"/>
          <a:ext cx="5184576" cy="1158466"/>
        </a:xfrm>
        <a:prstGeom prst="rightArrow">
          <a:avLst>
            <a:gd name="adj1" fmla="val 75000"/>
            <a:gd name="adj2" fmla="val 50000"/>
          </a:avLst>
        </a:prstGeom>
        <a:solidFill>
          <a:schemeClr val="accent2">
            <a:tint val="40000"/>
            <a:alpha val="90000"/>
            <a:hueOff val="-5967820"/>
            <a:satOff val="3615"/>
            <a:lumOff val="759"/>
            <a:alphaOff val="0"/>
          </a:schemeClr>
        </a:solidFill>
        <a:ln w="25400" cap="flat" cmpd="sng" algn="ctr">
          <a:solidFill>
            <a:schemeClr val="accent2">
              <a:tint val="40000"/>
              <a:alpha val="90000"/>
              <a:hueOff val="-5967820"/>
              <a:satOff val="3615"/>
              <a:lumOff val="75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zh-TW" altLang="en-US" sz="2400" kern="1200" dirty="0" smtClean="0">
              <a:latin typeface="標楷體" pitchFamily="65" charset="-120"/>
              <a:ea typeface="標楷體" pitchFamily="65" charset="-120"/>
            </a:rPr>
            <a:t>使用電腦引起的心理壓力</a:t>
          </a:r>
          <a:endParaRPr lang="zh-TW" altLang="en-US" sz="2400" kern="1200" dirty="0">
            <a:latin typeface="標楷體" pitchFamily="65" charset="-120"/>
            <a:ea typeface="標楷體" pitchFamily="65" charset="-120"/>
          </a:endParaRPr>
        </a:p>
      </dsp:txBody>
      <dsp:txXfrm>
        <a:off x="3456384" y="3824400"/>
        <a:ext cx="5184576" cy="1158466"/>
      </dsp:txXfrm>
    </dsp:sp>
    <dsp:sp modelId="{F68618B5-5F18-4CFD-A38E-3506E8E4FD5D}">
      <dsp:nvSpPr>
        <dsp:cNvPr id="0" name=""/>
        <dsp:cNvSpPr/>
      </dsp:nvSpPr>
      <dsp:spPr>
        <a:xfrm>
          <a:off x="0" y="3824400"/>
          <a:ext cx="3456384" cy="1158466"/>
        </a:xfrm>
        <a:prstGeom prst="roundRect">
          <a:avLst/>
        </a:prstGeom>
        <a:solidFill>
          <a:schemeClr val="accent2">
            <a:hueOff val="-6096032"/>
            <a:satOff val="744"/>
            <a:lumOff val="37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zh-TW" altLang="en-US" sz="3000" kern="1200" dirty="0" smtClean="0">
              <a:latin typeface="標楷體" pitchFamily="65" charset="-120"/>
              <a:ea typeface="標楷體" pitchFamily="65" charset="-120"/>
            </a:rPr>
            <a:t>科技壓力症</a:t>
          </a:r>
          <a:r>
            <a:rPr lang="en-US" altLang="zh-TW" sz="3000" kern="1200" dirty="0" smtClean="0">
              <a:latin typeface="Times New Roman" pitchFamily="18" charset="0"/>
              <a:cs typeface="Times New Roman" pitchFamily="18" charset="0"/>
            </a:rPr>
            <a:t>(</a:t>
          </a:r>
          <a:r>
            <a:rPr lang="en-US" altLang="zh-TW" sz="3000" kern="1200" dirty="0" err="1" smtClean="0">
              <a:latin typeface="Times New Roman" pitchFamily="18" charset="0"/>
              <a:cs typeface="Times New Roman" pitchFamily="18" charset="0"/>
            </a:rPr>
            <a:t>Technostress</a:t>
          </a:r>
          <a:r>
            <a:rPr lang="en-US" altLang="zh-TW" sz="3000" kern="1200" dirty="0" smtClean="0">
              <a:latin typeface="Times New Roman" pitchFamily="18" charset="0"/>
              <a:cs typeface="Times New Roman" pitchFamily="18" charset="0"/>
            </a:rPr>
            <a:t>) </a:t>
          </a:r>
          <a:endParaRPr lang="zh-TW" altLang="en-US" sz="3000" kern="1200" dirty="0" smtClean="0">
            <a:latin typeface="標楷體" pitchFamily="65" charset="-120"/>
            <a:ea typeface="標楷體" pitchFamily="65" charset="-120"/>
          </a:endParaRPr>
        </a:p>
      </dsp:txBody>
      <dsp:txXfrm>
        <a:off x="0" y="3824400"/>
        <a:ext cx="3456384" cy="115846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4B71F8E-593E-439C-A54E-AE54C88E40EF}">
      <dsp:nvSpPr>
        <dsp:cNvPr id="0" name=""/>
        <dsp:cNvSpPr/>
      </dsp:nvSpPr>
      <dsp:spPr>
        <a:xfrm>
          <a:off x="3497521" y="918"/>
          <a:ext cx="1501901" cy="976235"/>
        </a:xfrm>
        <a:prstGeom prst="roundRect">
          <a:avLst/>
        </a:prstGeom>
        <a:blipFill rotWithShape="0">
          <a:blip xmlns:r="http://schemas.openxmlformats.org/officeDocument/2006/relationships" r:embed="rId1">
            <a:duotone>
              <a:schemeClr val="accent2">
                <a:hueOff val="0"/>
                <a:satOff val="0"/>
                <a:lumOff val="0"/>
                <a:alphaOff val="0"/>
                <a:tint val="100000"/>
                <a:shade val="50000"/>
                <a:hueMod val="100000"/>
                <a:satMod val="100000"/>
              </a:schemeClr>
              <a:schemeClr val="accent2">
                <a:hueOff val="0"/>
                <a:satOff val="0"/>
                <a:lumOff val="0"/>
                <a:alphaOff val="0"/>
                <a:tint val="100000"/>
                <a:shade val="75000"/>
                <a:hueMod val="100000"/>
                <a:satMod val="100000"/>
              </a:schemeClr>
            </a:duotone>
          </a:blip>
          <a:tile tx="0" ty="0" sx="50000" sy="50000" flip="none" algn="ctr"/>
        </a:blipFill>
        <a:ln>
          <a:noFill/>
        </a:ln>
        <a:effectLst>
          <a:glow>
            <a:schemeClr val="accent2">
              <a:hueOff val="0"/>
              <a:satOff val="0"/>
              <a:lumOff val="0"/>
              <a:alphaOff val="0"/>
              <a:tint val="100000"/>
              <a:shade val="100000"/>
              <a:hueMod val="100000"/>
              <a:satMod val="100000"/>
            </a:schemeClr>
          </a:glo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TW" altLang="en-US" sz="2400" kern="1200" dirty="0" smtClean="0">
              <a:latin typeface="Times New Roman" pitchFamily="18" charset="0"/>
              <a:ea typeface="標楷體" pitchFamily="65" charset="-120"/>
              <a:cs typeface="Times New Roman" pitchFamily="18" charset="0"/>
            </a:rPr>
            <a:t>資訊的權利與義務</a:t>
          </a:r>
          <a:endParaRPr lang="zh-TW" altLang="en-US" sz="2400" kern="1200" dirty="0"/>
        </a:p>
      </dsp:txBody>
      <dsp:txXfrm>
        <a:off x="3497521" y="918"/>
        <a:ext cx="1501901" cy="976235"/>
      </dsp:txXfrm>
    </dsp:sp>
    <dsp:sp modelId="{D9A69340-E14F-471A-A230-BBAAB29179CF}">
      <dsp:nvSpPr>
        <dsp:cNvPr id="0" name=""/>
        <dsp:cNvSpPr/>
      </dsp:nvSpPr>
      <dsp:spPr>
        <a:xfrm>
          <a:off x="2299535" y="489036"/>
          <a:ext cx="3897872" cy="3897872"/>
        </a:xfrm>
        <a:custGeom>
          <a:avLst/>
          <a:gdLst/>
          <a:ahLst/>
          <a:cxnLst/>
          <a:rect l="0" t="0" r="0" b="0"/>
          <a:pathLst>
            <a:path>
              <a:moveTo>
                <a:pt x="2710185" y="154820"/>
              </a:moveTo>
              <a:arcTo wR="1948936" hR="1948936" stAng="17579501" swAng="1959638"/>
            </a:path>
          </a:pathLst>
        </a:custGeom>
        <a:noFill/>
        <a:ln w="127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9A0A468D-2806-49EE-9075-570264B96BC9}">
      <dsp:nvSpPr>
        <dsp:cNvPr id="0" name=""/>
        <dsp:cNvSpPr/>
      </dsp:nvSpPr>
      <dsp:spPr>
        <a:xfrm>
          <a:off x="5351070" y="1347600"/>
          <a:ext cx="1501901" cy="976235"/>
        </a:xfrm>
        <a:prstGeom prst="roundRect">
          <a:avLst/>
        </a:prstGeom>
        <a:blipFill rotWithShape="0">
          <a:blip xmlns:r="http://schemas.openxmlformats.org/officeDocument/2006/relationships" r:embed="rId1">
            <a:duotone>
              <a:schemeClr val="accent3">
                <a:hueOff val="0"/>
                <a:satOff val="0"/>
                <a:lumOff val="0"/>
                <a:alphaOff val="0"/>
                <a:tint val="100000"/>
                <a:shade val="50000"/>
                <a:hueMod val="100000"/>
                <a:satMod val="100000"/>
              </a:schemeClr>
              <a:schemeClr val="accent3">
                <a:hueOff val="0"/>
                <a:satOff val="0"/>
                <a:lumOff val="0"/>
                <a:alphaOff val="0"/>
                <a:tint val="100000"/>
                <a:shade val="75000"/>
                <a:hueMod val="100000"/>
                <a:satMod val="100000"/>
              </a:schemeClr>
            </a:duotone>
          </a:blip>
          <a:tile tx="0" ty="0" sx="50000" sy="50000" flip="none" algn="ctr"/>
        </a:blipFill>
        <a:ln>
          <a:noFill/>
        </a:ln>
        <a:effectLst>
          <a:glow>
            <a:schemeClr val="accent3">
              <a:hueOff val="0"/>
              <a:satOff val="0"/>
              <a:lumOff val="0"/>
              <a:alphaOff val="0"/>
              <a:tint val="100000"/>
              <a:shade val="100000"/>
              <a:hueMod val="100000"/>
              <a:satMod val="100000"/>
            </a:schemeClr>
          </a:glo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TW" altLang="en-US" sz="2400" kern="1200" dirty="0" smtClean="0">
              <a:latin typeface="Times New Roman" pitchFamily="18" charset="0"/>
              <a:ea typeface="標楷體" pitchFamily="65" charset="-120"/>
              <a:cs typeface="Times New Roman" pitchFamily="18" charset="0"/>
            </a:rPr>
            <a:t>財產權與義務</a:t>
          </a:r>
          <a:endParaRPr lang="zh-TW" altLang="en-US" sz="2400" kern="1200" dirty="0"/>
        </a:p>
      </dsp:txBody>
      <dsp:txXfrm>
        <a:off x="5351070" y="1347600"/>
        <a:ext cx="1501901" cy="976235"/>
      </dsp:txXfrm>
    </dsp:sp>
    <dsp:sp modelId="{B405E375-E823-4E3C-9CA1-E9CFB2EF09ED}">
      <dsp:nvSpPr>
        <dsp:cNvPr id="0" name=""/>
        <dsp:cNvSpPr/>
      </dsp:nvSpPr>
      <dsp:spPr>
        <a:xfrm>
          <a:off x="2299535" y="489036"/>
          <a:ext cx="3897872" cy="3897872"/>
        </a:xfrm>
        <a:custGeom>
          <a:avLst/>
          <a:gdLst/>
          <a:ahLst/>
          <a:cxnLst/>
          <a:rect l="0" t="0" r="0" b="0"/>
          <a:pathLst>
            <a:path>
              <a:moveTo>
                <a:pt x="3895218" y="1847250"/>
              </a:moveTo>
              <a:arcTo wR="1948936" hR="1948936" stAng="21420553" swAng="2194843"/>
            </a:path>
          </a:pathLst>
        </a:custGeom>
        <a:noFill/>
        <a:ln w="12700"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93880C94-90D7-453D-BEB4-C577311EF328}">
      <dsp:nvSpPr>
        <dsp:cNvPr id="0" name=""/>
        <dsp:cNvSpPr/>
      </dsp:nvSpPr>
      <dsp:spPr>
        <a:xfrm>
          <a:off x="4643077" y="3526577"/>
          <a:ext cx="1501901" cy="976235"/>
        </a:xfrm>
        <a:prstGeom prst="roundRect">
          <a:avLst/>
        </a:prstGeom>
        <a:blipFill rotWithShape="0">
          <a:blip xmlns:r="http://schemas.openxmlformats.org/officeDocument/2006/relationships" r:embed="rId1">
            <a:duotone>
              <a:schemeClr val="accent4">
                <a:hueOff val="0"/>
                <a:satOff val="0"/>
                <a:lumOff val="0"/>
                <a:alphaOff val="0"/>
                <a:tint val="100000"/>
                <a:shade val="50000"/>
                <a:hueMod val="100000"/>
                <a:satMod val="100000"/>
              </a:schemeClr>
              <a:schemeClr val="accent4">
                <a:hueOff val="0"/>
                <a:satOff val="0"/>
                <a:lumOff val="0"/>
                <a:alphaOff val="0"/>
                <a:tint val="100000"/>
                <a:shade val="75000"/>
                <a:hueMod val="100000"/>
                <a:satMod val="100000"/>
              </a:schemeClr>
            </a:duotone>
          </a:blip>
          <a:tile tx="0" ty="0" sx="50000" sy="50000" flip="none" algn="ctr"/>
        </a:blipFill>
        <a:ln>
          <a:noFill/>
        </a:ln>
        <a:effectLst>
          <a:glow>
            <a:schemeClr val="accent4">
              <a:hueOff val="0"/>
              <a:satOff val="0"/>
              <a:lumOff val="0"/>
              <a:alphaOff val="0"/>
              <a:tint val="100000"/>
              <a:shade val="100000"/>
              <a:hueMod val="100000"/>
              <a:satMod val="100000"/>
            </a:schemeClr>
          </a:glo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TW" altLang="en-US" sz="2400" kern="1200" dirty="0" smtClean="0">
              <a:latin typeface="Times New Roman" pitchFamily="18" charset="0"/>
              <a:ea typeface="標楷體" pitchFamily="65" charset="-120"/>
              <a:cs typeface="Times New Roman" pitchFamily="18" charset="0"/>
            </a:rPr>
            <a:t>責任歸屬與控制</a:t>
          </a:r>
          <a:endParaRPr lang="zh-TW" altLang="en-US" sz="2400" kern="1200" dirty="0"/>
        </a:p>
      </dsp:txBody>
      <dsp:txXfrm>
        <a:off x="4643077" y="3526577"/>
        <a:ext cx="1501901" cy="976235"/>
      </dsp:txXfrm>
    </dsp:sp>
    <dsp:sp modelId="{67FD829E-D210-4722-A074-A61DDC1ED0B4}">
      <dsp:nvSpPr>
        <dsp:cNvPr id="0" name=""/>
        <dsp:cNvSpPr/>
      </dsp:nvSpPr>
      <dsp:spPr>
        <a:xfrm>
          <a:off x="2299535" y="489036"/>
          <a:ext cx="3897872" cy="3897872"/>
        </a:xfrm>
        <a:custGeom>
          <a:avLst/>
          <a:gdLst/>
          <a:ahLst/>
          <a:cxnLst/>
          <a:rect l="0" t="0" r="0" b="0"/>
          <a:pathLst>
            <a:path>
              <a:moveTo>
                <a:pt x="2335810" y="3859088"/>
              </a:moveTo>
              <a:arcTo wR="1948936" hR="1948936" stAng="4713027" swAng="1373946"/>
            </a:path>
          </a:pathLst>
        </a:custGeom>
        <a:noFill/>
        <a:ln w="127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09131725-CCD3-45E7-B874-36DD248C6C00}">
      <dsp:nvSpPr>
        <dsp:cNvPr id="0" name=""/>
        <dsp:cNvSpPr/>
      </dsp:nvSpPr>
      <dsp:spPr>
        <a:xfrm>
          <a:off x="2351965" y="3526577"/>
          <a:ext cx="1501901" cy="976235"/>
        </a:xfrm>
        <a:prstGeom prst="roundRect">
          <a:avLst/>
        </a:prstGeom>
        <a:blipFill rotWithShape="0">
          <a:blip xmlns:r="http://schemas.openxmlformats.org/officeDocument/2006/relationships" r:embed="rId1">
            <a:duotone>
              <a:schemeClr val="accent5">
                <a:hueOff val="0"/>
                <a:satOff val="0"/>
                <a:lumOff val="0"/>
                <a:alphaOff val="0"/>
                <a:tint val="100000"/>
                <a:shade val="50000"/>
                <a:hueMod val="100000"/>
                <a:satMod val="100000"/>
              </a:schemeClr>
              <a:schemeClr val="accent5">
                <a:hueOff val="0"/>
                <a:satOff val="0"/>
                <a:lumOff val="0"/>
                <a:alphaOff val="0"/>
                <a:tint val="100000"/>
                <a:shade val="75000"/>
                <a:hueMod val="100000"/>
                <a:satMod val="100000"/>
              </a:schemeClr>
            </a:duotone>
          </a:blip>
          <a:tile tx="0" ty="0" sx="50000" sy="50000" flip="none" algn="ctr"/>
        </a:blipFill>
        <a:ln>
          <a:noFill/>
        </a:ln>
        <a:effectLst>
          <a:glow>
            <a:schemeClr val="accent5">
              <a:hueOff val="0"/>
              <a:satOff val="0"/>
              <a:lumOff val="0"/>
              <a:alphaOff val="0"/>
              <a:tint val="100000"/>
              <a:shade val="100000"/>
              <a:hueMod val="100000"/>
              <a:satMod val="100000"/>
            </a:schemeClr>
          </a:glo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TW" altLang="en-US" sz="2800" kern="1200" dirty="0" smtClean="0">
              <a:latin typeface="Times New Roman" pitchFamily="18" charset="0"/>
              <a:ea typeface="標楷體" pitchFamily="65" charset="-120"/>
              <a:cs typeface="Times New Roman" pitchFamily="18" charset="0"/>
            </a:rPr>
            <a:t>系統  品質</a:t>
          </a:r>
          <a:endParaRPr lang="zh-TW" altLang="en-US" sz="2800" kern="1200" dirty="0"/>
        </a:p>
      </dsp:txBody>
      <dsp:txXfrm>
        <a:off x="2351965" y="3526577"/>
        <a:ext cx="1501901" cy="976235"/>
      </dsp:txXfrm>
    </dsp:sp>
    <dsp:sp modelId="{C18CB66A-203C-4474-A8C7-0D7482EEA004}">
      <dsp:nvSpPr>
        <dsp:cNvPr id="0" name=""/>
        <dsp:cNvSpPr/>
      </dsp:nvSpPr>
      <dsp:spPr>
        <a:xfrm>
          <a:off x="2299535" y="489036"/>
          <a:ext cx="3897872" cy="3897872"/>
        </a:xfrm>
        <a:custGeom>
          <a:avLst/>
          <a:gdLst/>
          <a:ahLst/>
          <a:cxnLst/>
          <a:rect l="0" t="0" r="0" b="0"/>
          <a:pathLst>
            <a:path>
              <a:moveTo>
                <a:pt x="325436" y="3027176"/>
              </a:moveTo>
              <a:arcTo wR="1948936" hR="1948936" stAng="8784604" swAng="2194843"/>
            </a:path>
          </a:pathLst>
        </a:custGeom>
        <a:noFill/>
        <a:ln w="12700"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B99323CD-B81D-4E92-AB6F-3D84301326B2}">
      <dsp:nvSpPr>
        <dsp:cNvPr id="0" name=""/>
        <dsp:cNvSpPr/>
      </dsp:nvSpPr>
      <dsp:spPr>
        <a:xfrm>
          <a:off x="1643972" y="1347600"/>
          <a:ext cx="1501901" cy="976235"/>
        </a:xfrm>
        <a:prstGeom prst="roundRect">
          <a:avLst/>
        </a:prstGeom>
        <a:blipFill rotWithShape="0">
          <a:blip xmlns:r="http://schemas.openxmlformats.org/officeDocument/2006/relationships" r:embed="rId1">
            <a:duotone>
              <a:schemeClr val="accent6">
                <a:hueOff val="0"/>
                <a:satOff val="0"/>
                <a:lumOff val="0"/>
                <a:alphaOff val="0"/>
                <a:tint val="100000"/>
                <a:shade val="50000"/>
                <a:hueMod val="100000"/>
                <a:satMod val="100000"/>
              </a:schemeClr>
              <a:schemeClr val="accent6">
                <a:hueOff val="0"/>
                <a:satOff val="0"/>
                <a:lumOff val="0"/>
                <a:alphaOff val="0"/>
                <a:tint val="100000"/>
                <a:shade val="75000"/>
                <a:hueMod val="100000"/>
                <a:satMod val="100000"/>
              </a:schemeClr>
            </a:duotone>
          </a:blip>
          <a:tile tx="0" ty="0" sx="50000" sy="50000" flip="none" algn="ctr"/>
        </a:blipFill>
        <a:ln>
          <a:noFill/>
        </a:ln>
        <a:effectLst>
          <a:glow>
            <a:schemeClr val="accent6">
              <a:hueOff val="0"/>
              <a:satOff val="0"/>
              <a:lumOff val="0"/>
              <a:alphaOff val="0"/>
              <a:tint val="100000"/>
              <a:shade val="100000"/>
              <a:hueMod val="100000"/>
              <a:satMod val="100000"/>
            </a:schemeClr>
          </a:glo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TW" altLang="en-US" sz="2800" kern="1200" dirty="0" smtClean="0">
              <a:latin typeface="Times New Roman" pitchFamily="18" charset="0"/>
              <a:ea typeface="標楷體" pitchFamily="65" charset="-120"/>
              <a:cs typeface="Times New Roman" pitchFamily="18" charset="0"/>
            </a:rPr>
            <a:t>生活  品質</a:t>
          </a:r>
          <a:endParaRPr lang="zh-TW" altLang="en-US" sz="2800" kern="1200" dirty="0">
            <a:latin typeface="Times New Roman" pitchFamily="18" charset="0"/>
            <a:ea typeface="標楷體" pitchFamily="65" charset="-120"/>
            <a:cs typeface="Times New Roman" pitchFamily="18" charset="0"/>
          </a:endParaRPr>
        </a:p>
      </dsp:txBody>
      <dsp:txXfrm>
        <a:off x="1643972" y="1347600"/>
        <a:ext cx="1501901" cy="976235"/>
      </dsp:txXfrm>
    </dsp:sp>
    <dsp:sp modelId="{C9277EFD-3ACE-4F9B-BA9E-F308090CA4C0}">
      <dsp:nvSpPr>
        <dsp:cNvPr id="0" name=""/>
        <dsp:cNvSpPr/>
      </dsp:nvSpPr>
      <dsp:spPr>
        <a:xfrm>
          <a:off x="2299535" y="489036"/>
          <a:ext cx="3897872" cy="3897872"/>
        </a:xfrm>
        <a:custGeom>
          <a:avLst/>
          <a:gdLst/>
          <a:ahLst/>
          <a:cxnLst/>
          <a:rect l="0" t="0" r="0" b="0"/>
          <a:pathLst>
            <a:path>
              <a:moveTo>
                <a:pt x="339838" y="849320"/>
              </a:moveTo>
              <a:arcTo wR="1948936" hR="1948936" stAng="12860861" swAng="1959638"/>
            </a:path>
          </a:pathLst>
        </a:custGeom>
        <a:noFill/>
        <a:ln w="127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DD4F7B8-AEAB-470F-BCD2-F69534B04F6D}">
      <dsp:nvSpPr>
        <dsp:cNvPr id="0" name=""/>
        <dsp:cNvSpPr/>
      </dsp:nvSpPr>
      <dsp:spPr>
        <a:xfrm>
          <a:off x="0" y="0"/>
          <a:ext cx="8064815" cy="137089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zh-TW" altLang="en-US" sz="3600" kern="1200" dirty="0" smtClean="0">
              <a:latin typeface="標楷體" pitchFamily="65" charset="-120"/>
              <a:ea typeface="標楷體" pitchFamily="65" charset="-120"/>
            </a:rPr>
            <a:t>輪廓描繪（</a:t>
          </a:r>
          <a:r>
            <a:rPr lang="en-US" altLang="zh-TW" sz="3600" kern="1200" dirty="0" smtClean="0">
              <a:latin typeface="Times New Roman" pitchFamily="18" charset="0"/>
              <a:ea typeface="標楷體" pitchFamily="65" charset="-120"/>
              <a:cs typeface="Times New Roman" pitchFamily="18" charset="0"/>
            </a:rPr>
            <a:t>profiling</a:t>
          </a:r>
          <a:r>
            <a:rPr lang="zh-TW" altLang="en-US" sz="3600" kern="1200" dirty="0" smtClean="0">
              <a:latin typeface="標楷體" pitchFamily="65" charset="-120"/>
              <a:ea typeface="標楷體" pitchFamily="65" charset="-120"/>
            </a:rPr>
            <a:t>）</a:t>
          </a:r>
          <a:endParaRPr lang="zh-TW" altLang="en-US" sz="3600" kern="1200" dirty="0">
            <a:latin typeface="標楷體" pitchFamily="65" charset="-120"/>
            <a:ea typeface="標楷體" pitchFamily="65" charset="-120"/>
            <a:cs typeface="Times New Roman" pitchFamily="18" charset="0"/>
          </a:endParaRPr>
        </a:p>
      </dsp:txBody>
      <dsp:txXfrm>
        <a:off x="0" y="0"/>
        <a:ext cx="8064815" cy="1370892"/>
      </dsp:txXfrm>
    </dsp:sp>
    <dsp:sp modelId="{4765CC83-B2C9-4D56-B553-F25BFE674A06}">
      <dsp:nvSpPr>
        <dsp:cNvPr id="0" name=""/>
        <dsp:cNvSpPr/>
      </dsp:nvSpPr>
      <dsp:spPr>
        <a:xfrm>
          <a:off x="0" y="1399360"/>
          <a:ext cx="8064896" cy="10315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60"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zh-TW" altLang="en-US" sz="2400" kern="1200" dirty="0" smtClean="0">
              <a:latin typeface="標楷體" pitchFamily="65" charset="-120"/>
              <a:ea typeface="標楷體" pitchFamily="65" charset="-120"/>
            </a:rPr>
            <a:t>使用電腦整合來自多處的資料，並建立有關個人詳細  資訊的電子檔案</a:t>
          </a:r>
          <a:endParaRPr lang="zh-TW" altLang="en-US" sz="2400" kern="1200" dirty="0">
            <a:latin typeface="標楷體" pitchFamily="65" charset="-120"/>
            <a:ea typeface="標楷體" pitchFamily="65" charset="-120"/>
          </a:endParaRPr>
        </a:p>
      </dsp:txBody>
      <dsp:txXfrm>
        <a:off x="0" y="1399360"/>
        <a:ext cx="8064896" cy="1031545"/>
      </dsp:txXfrm>
    </dsp:sp>
    <dsp:sp modelId="{63E7B8C2-FDD0-49D9-8424-8E99411F8F77}">
      <dsp:nvSpPr>
        <dsp:cNvPr id="0" name=""/>
        <dsp:cNvSpPr/>
      </dsp:nvSpPr>
      <dsp:spPr>
        <a:xfrm>
          <a:off x="0" y="2151842"/>
          <a:ext cx="8064896" cy="1688191"/>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zh-TW" altLang="en-US" sz="3600" kern="1200" dirty="0" smtClean="0">
              <a:latin typeface="標楷體" pitchFamily="65" charset="-120"/>
              <a:ea typeface="標楷體" pitchFamily="65" charset="-120"/>
            </a:rPr>
            <a:t>不明顯關聯察覺</a:t>
          </a:r>
          <a:endParaRPr lang="en-US" altLang="zh-TW" sz="3600" kern="1200" dirty="0" smtClean="0">
            <a:latin typeface="標楷體" pitchFamily="65" charset="-120"/>
            <a:ea typeface="標楷體" pitchFamily="65" charset="-120"/>
          </a:endParaRPr>
        </a:p>
        <a:p>
          <a:pPr lvl="0" algn="l" defTabSz="1600200">
            <a:lnSpc>
              <a:spcPct val="90000"/>
            </a:lnSpc>
            <a:spcBef>
              <a:spcPct val="0"/>
            </a:spcBef>
            <a:spcAft>
              <a:spcPct val="35000"/>
            </a:spcAft>
          </a:pPr>
          <a:r>
            <a:rPr lang="zh-TW" altLang="en-US" sz="2800" kern="1200" dirty="0" smtClean="0">
              <a:latin typeface="Times New Roman" pitchFamily="18" charset="0"/>
              <a:ea typeface="標楷體" pitchFamily="65" charset="-120"/>
              <a:cs typeface="Times New Roman" pitchFamily="18" charset="0"/>
            </a:rPr>
            <a:t>（</a:t>
          </a:r>
          <a:r>
            <a:rPr lang="en-US" altLang="zh-TW" sz="2800" kern="1200" dirty="0" smtClean="0">
              <a:latin typeface="Times New Roman" pitchFamily="18" charset="0"/>
              <a:ea typeface="標楷體" pitchFamily="65" charset="-120"/>
              <a:cs typeface="Times New Roman" pitchFamily="18" charset="0"/>
            </a:rPr>
            <a:t>nonobvious relationship awareness, NORA</a:t>
          </a:r>
          <a:r>
            <a:rPr lang="zh-TW" altLang="en-US" sz="2800" kern="1200" dirty="0" smtClean="0">
              <a:latin typeface="Times New Roman" pitchFamily="18" charset="0"/>
              <a:ea typeface="標楷體" pitchFamily="65" charset="-120"/>
              <a:cs typeface="Times New Roman" pitchFamily="18" charset="0"/>
            </a:rPr>
            <a:t>）</a:t>
          </a:r>
          <a:endParaRPr lang="zh-TW" altLang="en-US" sz="2800" kern="1200" dirty="0">
            <a:latin typeface="Times New Roman" pitchFamily="18" charset="0"/>
            <a:ea typeface="標楷體" pitchFamily="65" charset="-120"/>
            <a:cs typeface="Times New Roman" pitchFamily="18" charset="0"/>
          </a:endParaRPr>
        </a:p>
      </dsp:txBody>
      <dsp:txXfrm>
        <a:off x="0" y="2151842"/>
        <a:ext cx="8064896" cy="1688191"/>
      </dsp:txXfrm>
    </dsp:sp>
    <dsp:sp modelId="{9ABD623B-27CF-4D8B-8E04-5BE3A7AECE76}">
      <dsp:nvSpPr>
        <dsp:cNvPr id="0" name=""/>
        <dsp:cNvSpPr/>
      </dsp:nvSpPr>
      <dsp:spPr>
        <a:xfrm>
          <a:off x="0" y="3885903"/>
          <a:ext cx="8064896" cy="1140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60"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zh-TW" altLang="en-US" sz="2400" kern="1200" dirty="0" smtClean="0">
              <a:latin typeface="標楷體" pitchFamily="65" charset="-120"/>
              <a:ea typeface="標楷體" pitchFamily="65" charset="-120"/>
            </a:rPr>
            <a:t>從不同的來源取得人們的相關資訊，如求職申請書、通話記錄、客戶名單與「通緝」名單，然後使這些資訊產生相互的關聯。</a:t>
          </a:r>
          <a:endParaRPr lang="zh-TW" altLang="en-US" sz="2400" kern="1200" dirty="0">
            <a:latin typeface="標楷體" pitchFamily="65" charset="-120"/>
            <a:ea typeface="標楷體" pitchFamily="65" charset="-120"/>
          </a:endParaRPr>
        </a:p>
      </dsp:txBody>
      <dsp:txXfrm>
        <a:off x="0" y="3885903"/>
        <a:ext cx="8064896" cy="1140569"/>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EE05634-2EFC-4BED-9CE3-95ADB697A926}">
      <dsp:nvSpPr>
        <dsp:cNvPr id="0" name=""/>
        <dsp:cNvSpPr/>
      </dsp:nvSpPr>
      <dsp:spPr>
        <a:xfrm>
          <a:off x="3456384" y="1460"/>
          <a:ext cx="5184576" cy="1158466"/>
        </a:xfrm>
        <a:prstGeom prst="rightArrow">
          <a:avLst>
            <a:gd name="adj1" fmla="val 75000"/>
            <a:gd name="adj2" fmla="val 5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zh-TW" altLang="en-US" sz="2800" kern="1200" dirty="0" smtClean="0">
              <a:latin typeface="標楷體" pitchFamily="65" charset="-120"/>
              <a:ea typeface="標楷體" pitchFamily="65" charset="-120"/>
            </a:rPr>
            <a:t>個人倫理行為的關鍵因素</a:t>
          </a:r>
          <a:endParaRPr lang="zh-TW" altLang="en-US" sz="2800" kern="1200" dirty="0">
            <a:latin typeface="標楷體" pitchFamily="65" charset="-120"/>
            <a:ea typeface="標楷體" pitchFamily="65" charset="-120"/>
          </a:endParaRPr>
        </a:p>
      </dsp:txBody>
      <dsp:txXfrm>
        <a:off x="3456384" y="1460"/>
        <a:ext cx="5184576" cy="1158466"/>
      </dsp:txXfrm>
    </dsp:sp>
    <dsp:sp modelId="{5E4A738A-23FC-4FEE-AC15-7044CC22370E}">
      <dsp:nvSpPr>
        <dsp:cNvPr id="0" name=""/>
        <dsp:cNvSpPr/>
      </dsp:nvSpPr>
      <dsp:spPr>
        <a:xfrm>
          <a:off x="0" y="1460"/>
          <a:ext cx="3456384" cy="115846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lvl="0" algn="ctr" defTabSz="1733550">
            <a:lnSpc>
              <a:spcPct val="90000"/>
            </a:lnSpc>
            <a:spcBef>
              <a:spcPct val="0"/>
            </a:spcBef>
            <a:spcAft>
              <a:spcPct val="35000"/>
            </a:spcAft>
          </a:pPr>
          <a:r>
            <a:rPr lang="zh-TW" altLang="en-US" sz="3900" kern="1200" dirty="0" smtClean="0">
              <a:latin typeface="標楷體" pitchFamily="65" charset="-120"/>
              <a:ea typeface="標楷體" pitchFamily="65" charset="-120"/>
            </a:rPr>
            <a:t>責任</a:t>
          </a:r>
          <a:endParaRPr lang="zh-TW" altLang="en-US" sz="3900" kern="1200" dirty="0">
            <a:latin typeface="標楷體" pitchFamily="65" charset="-120"/>
            <a:ea typeface="標楷體" pitchFamily="65" charset="-120"/>
          </a:endParaRPr>
        </a:p>
      </dsp:txBody>
      <dsp:txXfrm>
        <a:off x="0" y="1460"/>
        <a:ext cx="3456384" cy="1158466"/>
      </dsp:txXfrm>
    </dsp:sp>
    <dsp:sp modelId="{42C45DE7-6DB9-40EB-AB1D-6F02B24CE3EC}">
      <dsp:nvSpPr>
        <dsp:cNvPr id="0" name=""/>
        <dsp:cNvSpPr/>
      </dsp:nvSpPr>
      <dsp:spPr>
        <a:xfrm>
          <a:off x="3456384" y="1275773"/>
          <a:ext cx="5184576" cy="1158466"/>
        </a:xfrm>
        <a:prstGeom prst="rightArrow">
          <a:avLst>
            <a:gd name="adj1" fmla="val 75000"/>
            <a:gd name="adj2" fmla="val 50000"/>
          </a:avLst>
        </a:prstGeom>
        <a:solidFill>
          <a:schemeClr val="accent2">
            <a:tint val="40000"/>
            <a:alpha val="90000"/>
            <a:hueOff val="-1989273"/>
            <a:satOff val="1205"/>
            <a:lumOff val="253"/>
            <a:alphaOff val="0"/>
          </a:schemeClr>
        </a:solidFill>
        <a:ln w="25400" cap="flat" cmpd="sng" algn="ctr">
          <a:solidFill>
            <a:schemeClr val="accent2">
              <a:tint val="40000"/>
              <a:alpha val="90000"/>
              <a:hueOff val="-1989273"/>
              <a:satOff val="1205"/>
              <a:lumOff val="25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zh-TW" altLang="en-US" sz="2800" kern="1200" dirty="0" smtClean="0">
              <a:latin typeface="標楷體" pitchFamily="65" charset="-120"/>
              <a:ea typeface="標楷體" pitchFamily="65" charset="-120"/>
            </a:rPr>
            <a:t>一種系統與社會制度的功能</a:t>
          </a:r>
          <a:endParaRPr lang="zh-TW" altLang="en-US" sz="2800" kern="1200" dirty="0">
            <a:latin typeface="標楷體" pitchFamily="65" charset="-120"/>
            <a:ea typeface="標楷體" pitchFamily="65" charset="-120"/>
          </a:endParaRPr>
        </a:p>
      </dsp:txBody>
      <dsp:txXfrm>
        <a:off x="3456384" y="1275773"/>
        <a:ext cx="5184576" cy="1158466"/>
      </dsp:txXfrm>
    </dsp:sp>
    <dsp:sp modelId="{D5990D93-9C70-4A69-B9CF-D6FB97467B89}">
      <dsp:nvSpPr>
        <dsp:cNvPr id="0" name=""/>
        <dsp:cNvSpPr/>
      </dsp:nvSpPr>
      <dsp:spPr>
        <a:xfrm>
          <a:off x="0" y="1275773"/>
          <a:ext cx="3456384" cy="1158466"/>
        </a:xfrm>
        <a:prstGeom prst="roundRect">
          <a:avLst/>
        </a:prstGeom>
        <a:solidFill>
          <a:schemeClr val="accent2">
            <a:hueOff val="-2032011"/>
            <a:satOff val="248"/>
            <a:lumOff val="12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lvl="0" algn="ctr" defTabSz="1733550">
            <a:lnSpc>
              <a:spcPct val="90000"/>
            </a:lnSpc>
            <a:spcBef>
              <a:spcPct val="0"/>
            </a:spcBef>
            <a:spcAft>
              <a:spcPct val="35000"/>
            </a:spcAft>
          </a:pPr>
          <a:r>
            <a:rPr lang="zh-TW" altLang="en-US" sz="3900" kern="1200" dirty="0" smtClean="0">
              <a:latin typeface="標楷體" pitchFamily="65" charset="-120"/>
              <a:ea typeface="標楷體" pitchFamily="65" charset="-120"/>
            </a:rPr>
            <a:t>責任歸屬</a:t>
          </a:r>
          <a:endParaRPr lang="zh-TW" altLang="en-US" sz="3900" kern="1200" dirty="0">
            <a:latin typeface="標楷體" pitchFamily="65" charset="-120"/>
            <a:ea typeface="標楷體" pitchFamily="65" charset="-120"/>
          </a:endParaRPr>
        </a:p>
      </dsp:txBody>
      <dsp:txXfrm>
        <a:off x="0" y="1275773"/>
        <a:ext cx="3456384" cy="1158466"/>
      </dsp:txXfrm>
    </dsp:sp>
    <dsp:sp modelId="{620FD254-DA25-412C-AF0C-0291E1FCA9AF}">
      <dsp:nvSpPr>
        <dsp:cNvPr id="0" name=""/>
        <dsp:cNvSpPr/>
      </dsp:nvSpPr>
      <dsp:spPr>
        <a:xfrm>
          <a:off x="3456384" y="2550087"/>
          <a:ext cx="5184576" cy="1158466"/>
        </a:xfrm>
        <a:prstGeom prst="rightArrow">
          <a:avLst>
            <a:gd name="adj1" fmla="val 75000"/>
            <a:gd name="adj2" fmla="val 50000"/>
          </a:avLst>
        </a:prstGeom>
        <a:solidFill>
          <a:schemeClr val="accent2">
            <a:tint val="40000"/>
            <a:alpha val="90000"/>
            <a:hueOff val="-3978547"/>
            <a:satOff val="2410"/>
            <a:lumOff val="506"/>
            <a:alphaOff val="0"/>
          </a:schemeClr>
        </a:solidFill>
        <a:ln w="25400" cap="flat" cmpd="sng" algn="ctr">
          <a:solidFill>
            <a:schemeClr val="accent2">
              <a:tint val="40000"/>
              <a:alpha val="90000"/>
              <a:hueOff val="-3978547"/>
              <a:satOff val="2410"/>
              <a:lumOff val="50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zh-TW" altLang="en-US" sz="2800" kern="1200" dirty="0" smtClean="0">
              <a:latin typeface="標楷體" pitchFamily="65" charset="-120"/>
              <a:ea typeface="標楷體" pitchFamily="65" charset="-120"/>
            </a:rPr>
            <a:t>更進一步將責任的觀念延伸到法律的範圍</a:t>
          </a:r>
          <a:endParaRPr lang="zh-TW" altLang="en-US" sz="2800" kern="1200" dirty="0">
            <a:latin typeface="標楷體" pitchFamily="65" charset="-120"/>
            <a:ea typeface="標楷體" pitchFamily="65" charset="-120"/>
          </a:endParaRPr>
        </a:p>
      </dsp:txBody>
      <dsp:txXfrm>
        <a:off x="3456384" y="2550087"/>
        <a:ext cx="5184576" cy="1158466"/>
      </dsp:txXfrm>
    </dsp:sp>
    <dsp:sp modelId="{034811E0-06B6-4176-8567-B639FE32D61D}">
      <dsp:nvSpPr>
        <dsp:cNvPr id="0" name=""/>
        <dsp:cNvSpPr/>
      </dsp:nvSpPr>
      <dsp:spPr>
        <a:xfrm>
          <a:off x="0" y="2550087"/>
          <a:ext cx="3456384" cy="1158466"/>
        </a:xfrm>
        <a:prstGeom prst="roundRect">
          <a:avLst/>
        </a:prstGeom>
        <a:solidFill>
          <a:schemeClr val="accent2">
            <a:hueOff val="-4064022"/>
            <a:satOff val="496"/>
            <a:lumOff val="248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lvl="0" algn="ctr" defTabSz="1733550">
            <a:lnSpc>
              <a:spcPct val="90000"/>
            </a:lnSpc>
            <a:spcBef>
              <a:spcPct val="0"/>
            </a:spcBef>
            <a:spcAft>
              <a:spcPct val="35000"/>
            </a:spcAft>
          </a:pPr>
          <a:r>
            <a:rPr lang="zh-TW" altLang="en-US" sz="3900" kern="1200" dirty="0" smtClean="0">
              <a:latin typeface="標楷體" pitchFamily="65" charset="-120"/>
              <a:ea typeface="標楷體" pitchFamily="65" charset="-120"/>
            </a:rPr>
            <a:t>賠償負擔</a:t>
          </a:r>
          <a:endParaRPr lang="zh-TW" altLang="en-US" sz="3900" kern="1200" dirty="0">
            <a:latin typeface="標楷體" pitchFamily="65" charset="-120"/>
            <a:ea typeface="標楷體" pitchFamily="65" charset="-120"/>
          </a:endParaRPr>
        </a:p>
      </dsp:txBody>
      <dsp:txXfrm>
        <a:off x="0" y="2550087"/>
        <a:ext cx="3456384" cy="1158466"/>
      </dsp:txXfrm>
    </dsp:sp>
    <dsp:sp modelId="{2E629F50-98CF-4005-A0A3-DB9D0B293AEE}">
      <dsp:nvSpPr>
        <dsp:cNvPr id="0" name=""/>
        <dsp:cNvSpPr/>
      </dsp:nvSpPr>
      <dsp:spPr>
        <a:xfrm>
          <a:off x="3456384" y="3824400"/>
          <a:ext cx="5184576" cy="1158466"/>
        </a:xfrm>
        <a:prstGeom prst="rightArrow">
          <a:avLst>
            <a:gd name="adj1" fmla="val 75000"/>
            <a:gd name="adj2" fmla="val 50000"/>
          </a:avLst>
        </a:prstGeom>
        <a:solidFill>
          <a:schemeClr val="accent2">
            <a:tint val="40000"/>
            <a:alpha val="90000"/>
            <a:hueOff val="-5967820"/>
            <a:satOff val="3615"/>
            <a:lumOff val="759"/>
            <a:alphaOff val="0"/>
          </a:schemeClr>
        </a:solidFill>
        <a:ln w="25400" cap="flat" cmpd="sng" algn="ctr">
          <a:solidFill>
            <a:schemeClr val="accent2">
              <a:tint val="40000"/>
              <a:alpha val="90000"/>
              <a:hueOff val="-5967820"/>
              <a:satOff val="3615"/>
              <a:lumOff val="75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zh-TW" altLang="en-US" sz="2800" kern="1200" dirty="0" smtClean="0">
              <a:latin typeface="標楷體" pitchFamily="65" charset="-120"/>
              <a:ea typeface="標楷體" pitchFamily="65" charset="-120"/>
            </a:rPr>
            <a:t>法治社會的特徵，一個為大家所知道與明瞭的法律程序</a:t>
          </a:r>
          <a:endParaRPr lang="zh-TW" altLang="en-US" sz="2800" kern="1200" dirty="0">
            <a:latin typeface="標楷體" pitchFamily="65" charset="-120"/>
            <a:ea typeface="標楷體" pitchFamily="65" charset="-120"/>
          </a:endParaRPr>
        </a:p>
      </dsp:txBody>
      <dsp:txXfrm>
        <a:off x="3456384" y="3824400"/>
        <a:ext cx="5184576" cy="1158466"/>
      </dsp:txXfrm>
    </dsp:sp>
    <dsp:sp modelId="{F68618B5-5F18-4CFD-A38E-3506E8E4FD5D}">
      <dsp:nvSpPr>
        <dsp:cNvPr id="0" name=""/>
        <dsp:cNvSpPr/>
      </dsp:nvSpPr>
      <dsp:spPr>
        <a:xfrm>
          <a:off x="0" y="3824400"/>
          <a:ext cx="3456384" cy="1158466"/>
        </a:xfrm>
        <a:prstGeom prst="roundRect">
          <a:avLst/>
        </a:prstGeom>
        <a:solidFill>
          <a:schemeClr val="accent2">
            <a:hueOff val="-6096032"/>
            <a:satOff val="744"/>
            <a:lumOff val="37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lvl="0" algn="ctr" defTabSz="1733550">
            <a:lnSpc>
              <a:spcPct val="90000"/>
            </a:lnSpc>
            <a:spcBef>
              <a:spcPct val="0"/>
            </a:spcBef>
            <a:spcAft>
              <a:spcPct val="35000"/>
            </a:spcAft>
          </a:pPr>
          <a:r>
            <a:rPr lang="zh-TW" altLang="en-US" sz="3900" kern="1200" dirty="0" smtClean="0">
              <a:latin typeface="標楷體" pitchFamily="65" charset="-120"/>
              <a:ea typeface="標楷體" pitchFamily="65" charset="-120"/>
            </a:rPr>
            <a:t>合法訴訟程序</a:t>
          </a:r>
        </a:p>
      </dsp:txBody>
      <dsp:txXfrm>
        <a:off x="0" y="3824400"/>
        <a:ext cx="3456384" cy="1158466"/>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DC885FC-D230-47FE-9705-77D6DA9099EE}">
      <dsp:nvSpPr>
        <dsp:cNvPr id="0" name=""/>
        <dsp:cNvSpPr/>
      </dsp:nvSpPr>
      <dsp:spPr>
        <a:xfrm>
          <a:off x="3395416" y="166097"/>
          <a:ext cx="1562095" cy="1562095"/>
        </a:xfrm>
        <a:prstGeom prst="downArrow">
          <a:avLst>
            <a:gd name="adj1" fmla="val 50000"/>
            <a:gd name="adj2" fmla="val 35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zh-TW" altLang="en-US" sz="2000" kern="1200" dirty="0" smtClean="0">
              <a:latin typeface="Times New Roman" pitchFamily="18" charset="0"/>
              <a:ea typeface="標楷體" pitchFamily="65" charset="-120"/>
              <a:cs typeface="Times New Roman" pitchFamily="18" charset="0"/>
            </a:rPr>
            <a:t>資訊系統</a:t>
          </a:r>
          <a:endParaRPr lang="zh-TW" altLang="en-US" sz="2000" kern="1200" dirty="0">
            <a:latin typeface="Times New Roman" pitchFamily="18" charset="0"/>
            <a:ea typeface="標楷體" pitchFamily="65" charset="-120"/>
            <a:cs typeface="Times New Roman" pitchFamily="18" charset="0"/>
          </a:endParaRPr>
        </a:p>
      </dsp:txBody>
      <dsp:txXfrm>
        <a:off x="3395416" y="166097"/>
        <a:ext cx="1562095" cy="1562095"/>
      </dsp:txXfrm>
    </dsp:sp>
    <dsp:sp modelId="{F214EEAF-7AA1-467D-B4CF-012CB52CEA08}">
      <dsp:nvSpPr>
        <dsp:cNvPr id="0" name=""/>
        <dsp:cNvSpPr/>
      </dsp:nvSpPr>
      <dsp:spPr>
        <a:xfrm rot="7200000">
          <a:off x="4298916" y="1565354"/>
          <a:ext cx="1562095" cy="1562095"/>
        </a:xfrm>
        <a:prstGeom prst="downArrow">
          <a:avLst>
            <a:gd name="adj1" fmla="val 50000"/>
            <a:gd name="adj2" fmla="val 35000"/>
          </a:avLst>
        </a:prstGeom>
        <a:solidFill>
          <a:schemeClr val="accent2">
            <a:hueOff val="-3048016"/>
            <a:satOff val="372"/>
            <a:lumOff val="18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zh-TW" altLang="en-US" sz="1900" kern="1200" dirty="0" smtClean="0">
              <a:latin typeface="Times New Roman" pitchFamily="18" charset="0"/>
              <a:ea typeface="標楷體" pitchFamily="65" charset="-120"/>
              <a:cs typeface="Times New Roman" pitchFamily="18" charset="0"/>
            </a:rPr>
            <a:t>網路電話</a:t>
          </a:r>
          <a:endParaRPr lang="zh-TW" altLang="en-US" sz="1900" kern="1200" dirty="0"/>
        </a:p>
      </dsp:txBody>
      <dsp:txXfrm rot="7200000">
        <a:off x="4298916" y="1565354"/>
        <a:ext cx="1562095" cy="1562095"/>
      </dsp:txXfrm>
    </dsp:sp>
    <dsp:sp modelId="{BC76A629-02AF-404B-B692-DCEDEF2980DA}">
      <dsp:nvSpPr>
        <dsp:cNvPr id="0" name=""/>
        <dsp:cNvSpPr/>
      </dsp:nvSpPr>
      <dsp:spPr>
        <a:xfrm rot="14400000">
          <a:off x="2491916" y="1565354"/>
          <a:ext cx="1562095" cy="1562095"/>
        </a:xfrm>
        <a:prstGeom prst="downArrow">
          <a:avLst>
            <a:gd name="adj1" fmla="val 50000"/>
            <a:gd name="adj2" fmla="val 35000"/>
          </a:avLst>
        </a:prstGeom>
        <a:solidFill>
          <a:schemeClr val="accent2">
            <a:hueOff val="-6096032"/>
            <a:satOff val="744"/>
            <a:lumOff val="37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zh-TW" altLang="en-US" sz="1900" kern="1200" dirty="0" smtClean="0">
              <a:latin typeface="Times New Roman" pitchFamily="18" charset="0"/>
              <a:ea typeface="標楷體" pitchFamily="65" charset="-120"/>
              <a:cs typeface="Times New Roman" pitchFamily="18" charset="0"/>
            </a:rPr>
            <a:t>電子郵件</a:t>
          </a:r>
        </a:p>
      </dsp:txBody>
      <dsp:txXfrm rot="14400000">
        <a:off x="2491916" y="1565354"/>
        <a:ext cx="1562095" cy="1562095"/>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EE05634-2EFC-4BED-9CE3-95ADB697A926}">
      <dsp:nvSpPr>
        <dsp:cNvPr id="0" name=""/>
        <dsp:cNvSpPr/>
      </dsp:nvSpPr>
      <dsp:spPr>
        <a:xfrm>
          <a:off x="3456384" y="530"/>
          <a:ext cx="5184576" cy="2069447"/>
        </a:xfrm>
        <a:prstGeom prst="rightArrow">
          <a:avLst>
            <a:gd name="adj1" fmla="val 75000"/>
            <a:gd name="adj2" fmla="val 5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zh-TW" altLang="en-US" sz="2800" kern="1200" dirty="0" smtClean="0">
              <a:latin typeface="標楷體" pitchFamily="65" charset="-120"/>
              <a:ea typeface="標楷體" pitchFamily="65" charset="-120"/>
            </a:rPr>
            <a:t>使用者瀏覽某些網站時，經由網站傳送而被儲存在使用者的電腦硬碟的檔案</a:t>
          </a:r>
          <a:endParaRPr lang="zh-TW" altLang="en-US" sz="2800" kern="1200" dirty="0">
            <a:latin typeface="標楷體" pitchFamily="65" charset="-120"/>
            <a:ea typeface="標楷體" pitchFamily="65" charset="-120"/>
          </a:endParaRPr>
        </a:p>
      </dsp:txBody>
      <dsp:txXfrm>
        <a:off x="3456384" y="530"/>
        <a:ext cx="5184576" cy="2069447"/>
      </dsp:txXfrm>
    </dsp:sp>
    <dsp:sp modelId="{5E4A738A-23FC-4FEE-AC15-7044CC22370E}">
      <dsp:nvSpPr>
        <dsp:cNvPr id="0" name=""/>
        <dsp:cNvSpPr/>
      </dsp:nvSpPr>
      <dsp:spPr>
        <a:xfrm>
          <a:off x="0" y="530"/>
          <a:ext cx="3456384" cy="206944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n-US" altLang="zh-TW" sz="4400" kern="1200" dirty="0" smtClean="0">
              <a:latin typeface="Times New Roman" pitchFamily="18" charset="0"/>
              <a:ea typeface="標楷體" pitchFamily="65" charset="-120"/>
              <a:cs typeface="Times New Roman" pitchFamily="18" charset="0"/>
            </a:rPr>
            <a:t>cookie</a:t>
          </a:r>
          <a:endParaRPr lang="zh-TW" altLang="en-US" sz="4400" kern="1200" dirty="0">
            <a:latin typeface="Times New Roman" pitchFamily="18" charset="0"/>
            <a:ea typeface="標楷體" pitchFamily="65" charset="-120"/>
            <a:cs typeface="Times New Roman" pitchFamily="18" charset="0"/>
          </a:endParaRPr>
        </a:p>
      </dsp:txBody>
      <dsp:txXfrm>
        <a:off x="0" y="530"/>
        <a:ext cx="3456384" cy="2069447"/>
      </dsp:txXfrm>
    </dsp:sp>
    <dsp:sp modelId="{42C45DE7-6DB9-40EB-AB1D-6F02B24CE3EC}">
      <dsp:nvSpPr>
        <dsp:cNvPr id="0" name=""/>
        <dsp:cNvSpPr/>
      </dsp:nvSpPr>
      <dsp:spPr>
        <a:xfrm>
          <a:off x="3456384" y="2276923"/>
          <a:ext cx="5184576" cy="2069447"/>
        </a:xfrm>
        <a:prstGeom prst="rightArrow">
          <a:avLst>
            <a:gd name="adj1" fmla="val 75000"/>
            <a:gd name="adj2" fmla="val 50000"/>
          </a:avLst>
        </a:prstGeom>
        <a:solidFill>
          <a:schemeClr val="accent2">
            <a:tint val="40000"/>
            <a:alpha val="90000"/>
            <a:hueOff val="-5967820"/>
            <a:satOff val="3615"/>
            <a:lumOff val="759"/>
            <a:alphaOff val="0"/>
          </a:schemeClr>
        </a:solidFill>
        <a:ln w="25400" cap="flat" cmpd="sng" algn="ctr">
          <a:solidFill>
            <a:schemeClr val="accent2">
              <a:tint val="40000"/>
              <a:alpha val="90000"/>
              <a:hueOff val="-5967820"/>
              <a:satOff val="3615"/>
              <a:lumOff val="75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zh-TW" altLang="en-US" sz="2800" kern="1200" dirty="0" smtClean="0">
              <a:latin typeface="標楷體" pitchFamily="65" charset="-120"/>
              <a:ea typeface="標楷體" pitchFamily="65" charset="-120"/>
            </a:rPr>
            <a:t>也稱為網路臭蟲</a:t>
          </a:r>
          <a:endParaRPr lang="zh-TW" altLang="en-US" sz="2800" kern="1200" dirty="0">
            <a:latin typeface="標楷體" pitchFamily="65" charset="-120"/>
            <a:ea typeface="標楷體" pitchFamily="65" charset="-120"/>
          </a:endParaRPr>
        </a:p>
        <a:p>
          <a:pPr marL="285750" lvl="1" indent="-285750" algn="l" defTabSz="1244600">
            <a:lnSpc>
              <a:spcPct val="90000"/>
            </a:lnSpc>
            <a:spcBef>
              <a:spcPct val="0"/>
            </a:spcBef>
            <a:spcAft>
              <a:spcPct val="15000"/>
            </a:spcAft>
            <a:buChar char="••"/>
          </a:pPr>
          <a:r>
            <a:rPr lang="zh-TW" altLang="en-US" sz="2800" kern="1200" dirty="0" smtClean="0">
              <a:latin typeface="標楷體" pitchFamily="65" charset="-120"/>
              <a:ea typeface="標楷體" pitchFamily="65" charset="-120"/>
            </a:rPr>
            <a:t>用來監視使用者瀏覽網頁或寄送電子郵件的行為</a:t>
          </a:r>
          <a:endParaRPr lang="zh-TW" altLang="en-US" kern="1200" dirty="0"/>
        </a:p>
      </dsp:txBody>
      <dsp:txXfrm>
        <a:off x="3456384" y="2276923"/>
        <a:ext cx="5184576" cy="2069447"/>
      </dsp:txXfrm>
    </dsp:sp>
    <dsp:sp modelId="{D5990D93-9C70-4A69-B9CF-D6FB97467B89}">
      <dsp:nvSpPr>
        <dsp:cNvPr id="0" name=""/>
        <dsp:cNvSpPr/>
      </dsp:nvSpPr>
      <dsp:spPr>
        <a:xfrm>
          <a:off x="0" y="2276923"/>
          <a:ext cx="3456384" cy="2069447"/>
        </a:xfrm>
        <a:prstGeom prst="roundRect">
          <a:avLst/>
        </a:prstGeom>
        <a:solidFill>
          <a:schemeClr val="accent2">
            <a:hueOff val="-6096032"/>
            <a:satOff val="744"/>
            <a:lumOff val="37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zh-TW" altLang="en-US" sz="4400" kern="1200" dirty="0" smtClean="0">
              <a:latin typeface="標楷體" pitchFamily="65" charset="-120"/>
              <a:ea typeface="標楷體" pitchFamily="65" charset="-120"/>
            </a:rPr>
            <a:t>網路信標</a:t>
          </a:r>
          <a:r>
            <a:rPr lang="en-US" altLang="zh-TW" sz="4400" kern="1200" dirty="0" smtClean="0">
              <a:latin typeface="Times New Roman" pitchFamily="18" charset="0"/>
              <a:ea typeface="標楷體" pitchFamily="65" charset="-120"/>
              <a:cs typeface="Times New Roman" pitchFamily="18" charset="0"/>
            </a:rPr>
            <a:t>web beacons</a:t>
          </a:r>
          <a:endParaRPr lang="zh-TW" altLang="en-US" sz="4400" kern="1200" dirty="0">
            <a:latin typeface="Times New Roman" pitchFamily="18" charset="0"/>
            <a:ea typeface="標楷體" pitchFamily="65" charset="-120"/>
            <a:cs typeface="Times New Roman" pitchFamily="18" charset="0"/>
          </a:endParaRPr>
        </a:p>
      </dsp:txBody>
      <dsp:txXfrm>
        <a:off x="0" y="2276923"/>
        <a:ext cx="3456384" cy="2069447"/>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20FD254-DA25-412C-AF0C-0291E1FCA9AF}">
      <dsp:nvSpPr>
        <dsp:cNvPr id="0" name=""/>
        <dsp:cNvSpPr/>
      </dsp:nvSpPr>
      <dsp:spPr>
        <a:xfrm>
          <a:off x="3456384" y="556"/>
          <a:ext cx="5184576" cy="2172291"/>
        </a:xfrm>
        <a:prstGeom prst="rightArrow">
          <a:avLst>
            <a:gd name="adj1" fmla="val 75000"/>
            <a:gd name="adj2" fmla="val 5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zh-TW" altLang="en-US" sz="2800" kern="1200" dirty="0" smtClean="0">
              <a:latin typeface="標楷體" pitchFamily="65" charset="-120"/>
              <a:ea typeface="標楷體" pitchFamily="65" charset="-120"/>
            </a:rPr>
            <a:t>透過尾隨進入大型的應用程式之內的方式，秘密地將自己裝設在網際網路使用者的電腦上</a:t>
          </a:r>
          <a:endParaRPr lang="zh-TW" altLang="en-US" sz="2800" kern="1200" dirty="0">
            <a:latin typeface="標楷體" pitchFamily="65" charset="-120"/>
            <a:ea typeface="標楷體" pitchFamily="65" charset="-120"/>
          </a:endParaRPr>
        </a:p>
      </dsp:txBody>
      <dsp:txXfrm>
        <a:off x="3456384" y="556"/>
        <a:ext cx="5184576" cy="2172291"/>
      </dsp:txXfrm>
    </dsp:sp>
    <dsp:sp modelId="{034811E0-06B6-4176-8567-B639FE32D61D}">
      <dsp:nvSpPr>
        <dsp:cNvPr id="0" name=""/>
        <dsp:cNvSpPr/>
      </dsp:nvSpPr>
      <dsp:spPr>
        <a:xfrm>
          <a:off x="0" y="556"/>
          <a:ext cx="3456384" cy="2172291"/>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104775" rIns="209550" bIns="104775" numCol="1" spcCol="1270" anchor="ctr" anchorCtr="0">
          <a:noAutofit/>
        </a:bodyPr>
        <a:lstStyle/>
        <a:p>
          <a:pPr lvl="0" algn="ctr" defTabSz="2444750">
            <a:lnSpc>
              <a:spcPct val="90000"/>
            </a:lnSpc>
            <a:spcBef>
              <a:spcPct val="0"/>
            </a:spcBef>
            <a:spcAft>
              <a:spcPct val="35000"/>
            </a:spcAft>
          </a:pPr>
          <a:r>
            <a:rPr lang="zh-TW" altLang="en-US" sz="5500" kern="1200" dirty="0" smtClean="0">
              <a:latin typeface="標楷體" pitchFamily="65" charset="-120"/>
              <a:ea typeface="標楷體" pitchFamily="65" charset="-120"/>
            </a:rPr>
            <a:t>間諜軟體</a:t>
          </a:r>
          <a:r>
            <a:rPr lang="en-US" altLang="zh-TW" sz="5500" kern="1200" dirty="0" smtClean="0">
              <a:latin typeface="Times New Roman" pitchFamily="18" charset="0"/>
              <a:ea typeface="標楷體" pitchFamily="65" charset="-120"/>
              <a:cs typeface="Times New Roman" pitchFamily="18" charset="0"/>
            </a:rPr>
            <a:t>spyware</a:t>
          </a:r>
          <a:endParaRPr lang="zh-TW" altLang="en-US" sz="5500" kern="1200" dirty="0">
            <a:latin typeface="Times New Roman" pitchFamily="18" charset="0"/>
            <a:ea typeface="標楷體" pitchFamily="65" charset="-120"/>
            <a:cs typeface="Times New Roman" pitchFamily="18" charset="0"/>
          </a:endParaRPr>
        </a:p>
      </dsp:txBody>
      <dsp:txXfrm>
        <a:off x="0" y="556"/>
        <a:ext cx="3456384" cy="2172291"/>
      </dsp:txXfrm>
    </dsp:sp>
    <dsp:sp modelId="{2E629F50-98CF-4005-A0A3-DB9D0B293AEE}">
      <dsp:nvSpPr>
        <dsp:cNvPr id="0" name=""/>
        <dsp:cNvSpPr/>
      </dsp:nvSpPr>
      <dsp:spPr>
        <a:xfrm>
          <a:off x="3456384" y="2390077"/>
          <a:ext cx="5184576" cy="2172291"/>
        </a:xfrm>
        <a:prstGeom prst="rightArrow">
          <a:avLst>
            <a:gd name="adj1" fmla="val 75000"/>
            <a:gd name="adj2" fmla="val 50000"/>
          </a:avLst>
        </a:prstGeom>
        <a:solidFill>
          <a:schemeClr val="accent2">
            <a:tint val="40000"/>
            <a:alpha val="90000"/>
            <a:hueOff val="-5967820"/>
            <a:satOff val="3615"/>
            <a:lumOff val="759"/>
            <a:alphaOff val="0"/>
          </a:schemeClr>
        </a:solidFill>
        <a:ln w="25400" cap="flat" cmpd="sng" algn="ctr">
          <a:solidFill>
            <a:schemeClr val="accent2">
              <a:tint val="40000"/>
              <a:alpha val="90000"/>
              <a:hueOff val="-5967820"/>
              <a:satOff val="3615"/>
              <a:lumOff val="75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zh-TW" altLang="en-US" sz="2800" kern="1200" dirty="0" smtClean="0">
              <a:latin typeface="標楷體" pitchFamily="65" charset="-120"/>
              <a:ea typeface="標楷體" pitchFamily="65" charset="-120"/>
            </a:rPr>
            <a:t>告知後同意的選擇不加入或加入</a:t>
          </a:r>
          <a:endParaRPr lang="zh-TW" altLang="en-US" sz="2800" kern="1200" dirty="0">
            <a:latin typeface="標楷體" pitchFamily="65" charset="-120"/>
            <a:ea typeface="標楷體" pitchFamily="65" charset="-120"/>
          </a:endParaRPr>
        </a:p>
      </dsp:txBody>
      <dsp:txXfrm>
        <a:off x="3456384" y="2390077"/>
        <a:ext cx="5184576" cy="2172291"/>
      </dsp:txXfrm>
    </dsp:sp>
    <dsp:sp modelId="{F68618B5-5F18-4CFD-A38E-3506E8E4FD5D}">
      <dsp:nvSpPr>
        <dsp:cNvPr id="0" name=""/>
        <dsp:cNvSpPr/>
      </dsp:nvSpPr>
      <dsp:spPr>
        <a:xfrm>
          <a:off x="0" y="2390077"/>
          <a:ext cx="3456384" cy="2172291"/>
        </a:xfrm>
        <a:prstGeom prst="roundRect">
          <a:avLst/>
        </a:prstGeom>
        <a:solidFill>
          <a:schemeClr val="accent2">
            <a:hueOff val="-6096032"/>
            <a:satOff val="744"/>
            <a:lumOff val="37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104775" rIns="209550" bIns="104775" numCol="1" spcCol="1270" anchor="ctr" anchorCtr="0">
          <a:noAutofit/>
        </a:bodyPr>
        <a:lstStyle/>
        <a:p>
          <a:pPr lvl="0" algn="ctr" defTabSz="2444750">
            <a:lnSpc>
              <a:spcPct val="90000"/>
            </a:lnSpc>
            <a:spcBef>
              <a:spcPct val="0"/>
            </a:spcBef>
            <a:spcAft>
              <a:spcPct val="35000"/>
            </a:spcAft>
          </a:pPr>
          <a:r>
            <a:rPr lang="en-US" altLang="zh-TW" sz="5500" kern="1200" dirty="0" smtClean="0">
              <a:latin typeface="Times New Roman" pitchFamily="18" charset="0"/>
              <a:ea typeface="標楷體" pitchFamily="65" charset="-120"/>
              <a:cs typeface="Times New Roman" pitchFamily="18" charset="0"/>
            </a:rPr>
            <a:t>opt-out</a:t>
          </a:r>
          <a:r>
            <a:rPr lang="zh-TW" altLang="en-US" sz="5500" kern="1200" dirty="0" smtClean="0">
              <a:latin typeface="Times New Roman" pitchFamily="18" charset="0"/>
              <a:ea typeface="標楷體" pitchFamily="65" charset="-120"/>
              <a:cs typeface="Times New Roman" pitchFamily="18" charset="0"/>
            </a:rPr>
            <a:t> </a:t>
          </a:r>
          <a:r>
            <a:rPr lang="en-US" altLang="zh-TW" sz="5500" kern="1200" dirty="0" smtClean="0">
              <a:latin typeface="Times New Roman" pitchFamily="18" charset="0"/>
              <a:ea typeface="標楷體" pitchFamily="65" charset="-120"/>
              <a:cs typeface="Times New Roman" pitchFamily="18" charset="0"/>
            </a:rPr>
            <a:t>/ opt-in</a:t>
          </a:r>
          <a:endParaRPr lang="zh-TW" altLang="en-US" sz="5500" kern="1200" dirty="0" smtClean="0">
            <a:latin typeface="Times New Roman" pitchFamily="18" charset="0"/>
            <a:ea typeface="標楷體" pitchFamily="65" charset="-120"/>
            <a:cs typeface="Times New Roman" pitchFamily="18" charset="0"/>
          </a:endParaRPr>
        </a:p>
      </dsp:txBody>
      <dsp:txXfrm>
        <a:off x="0" y="2390077"/>
        <a:ext cx="3456384" cy="2172291"/>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4F0C214-6B20-4175-BD8D-43EA3DD0B839}">
      <dsp:nvSpPr>
        <dsp:cNvPr id="0" name=""/>
        <dsp:cNvSpPr/>
      </dsp:nvSpPr>
      <dsp:spPr>
        <a:xfrm>
          <a:off x="4905" y="1350543"/>
          <a:ext cx="1362913" cy="1362913"/>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zh-TW" altLang="en-US" sz="2900" kern="1200" dirty="0" smtClean="0">
              <a:latin typeface="標楷體" pitchFamily="65" charset="-120"/>
              <a:ea typeface="標楷體" pitchFamily="65" charset="-120"/>
            </a:rPr>
            <a:t>商業機密</a:t>
          </a:r>
          <a:endParaRPr lang="zh-TW" altLang="en-US" sz="2900" kern="1200" dirty="0"/>
        </a:p>
      </dsp:txBody>
      <dsp:txXfrm>
        <a:off x="4905" y="1350543"/>
        <a:ext cx="1362913" cy="1362913"/>
      </dsp:txXfrm>
    </dsp:sp>
    <dsp:sp modelId="{4E3BD7CF-A594-434A-875E-72CFFCA4B663}">
      <dsp:nvSpPr>
        <dsp:cNvPr id="0" name=""/>
        <dsp:cNvSpPr/>
      </dsp:nvSpPr>
      <dsp:spPr>
        <a:xfrm>
          <a:off x="1478487" y="1636755"/>
          <a:ext cx="790489" cy="790489"/>
        </a:xfrm>
        <a:prstGeom prst="mathPlus">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zh-TW" altLang="en-US" sz="1300" kern="1200"/>
        </a:p>
      </dsp:txBody>
      <dsp:txXfrm>
        <a:off x="1478487" y="1636755"/>
        <a:ext cx="790489" cy="790489"/>
      </dsp:txXfrm>
    </dsp:sp>
    <dsp:sp modelId="{7405552B-6671-4CFC-A63B-7B3AB99D719B}">
      <dsp:nvSpPr>
        <dsp:cNvPr id="0" name=""/>
        <dsp:cNvSpPr/>
      </dsp:nvSpPr>
      <dsp:spPr>
        <a:xfrm>
          <a:off x="2379645" y="1350543"/>
          <a:ext cx="1362913" cy="1362913"/>
        </a:xfrm>
        <a:prstGeom prst="ellipse">
          <a:avLst/>
        </a:prstGeom>
        <a:solidFill>
          <a:schemeClr val="accent2">
            <a:hueOff val="-2032011"/>
            <a:satOff val="248"/>
            <a:lumOff val="12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zh-TW" altLang="en-US" sz="2900" kern="1200" dirty="0" smtClean="0">
              <a:latin typeface="標楷體" pitchFamily="65" charset="-120"/>
              <a:ea typeface="標楷體" pitchFamily="65" charset="-120"/>
            </a:rPr>
            <a:t>著作權</a:t>
          </a:r>
          <a:endParaRPr lang="zh-TW" altLang="en-US" sz="2900" kern="1200" dirty="0"/>
        </a:p>
      </dsp:txBody>
      <dsp:txXfrm>
        <a:off x="2379645" y="1350543"/>
        <a:ext cx="1362913" cy="1362913"/>
      </dsp:txXfrm>
    </dsp:sp>
    <dsp:sp modelId="{C86B99AB-4135-4F66-A6CE-04E36DAABDE7}">
      <dsp:nvSpPr>
        <dsp:cNvPr id="0" name=""/>
        <dsp:cNvSpPr/>
      </dsp:nvSpPr>
      <dsp:spPr>
        <a:xfrm>
          <a:off x="3853227" y="1636755"/>
          <a:ext cx="790489" cy="790489"/>
        </a:xfrm>
        <a:prstGeom prst="mathPlus">
          <a:avLst/>
        </a:prstGeom>
        <a:solidFill>
          <a:schemeClr val="accent2">
            <a:hueOff val="-3048016"/>
            <a:satOff val="372"/>
            <a:lumOff val="186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zh-TW" altLang="en-US" sz="1300" kern="1200"/>
        </a:p>
      </dsp:txBody>
      <dsp:txXfrm>
        <a:off x="3853227" y="1636755"/>
        <a:ext cx="790489" cy="790489"/>
      </dsp:txXfrm>
    </dsp:sp>
    <dsp:sp modelId="{93E1D84D-16A9-4D05-AB1D-A4E363B370FE}">
      <dsp:nvSpPr>
        <dsp:cNvPr id="0" name=""/>
        <dsp:cNvSpPr/>
      </dsp:nvSpPr>
      <dsp:spPr>
        <a:xfrm>
          <a:off x="4754385" y="1350543"/>
          <a:ext cx="1362913" cy="1362913"/>
        </a:xfrm>
        <a:prstGeom prst="ellipse">
          <a:avLst/>
        </a:prstGeom>
        <a:solidFill>
          <a:schemeClr val="accent2">
            <a:hueOff val="-4064022"/>
            <a:satOff val="496"/>
            <a:lumOff val="248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zh-TW" altLang="en-US" sz="2900" kern="1200" dirty="0" smtClean="0">
              <a:latin typeface="標楷體" pitchFamily="65" charset="-120"/>
              <a:ea typeface="標楷體" pitchFamily="65" charset="-120"/>
            </a:rPr>
            <a:t>專利權</a:t>
          </a:r>
          <a:endParaRPr lang="zh-TW" altLang="en-US" sz="2900" kern="1200" dirty="0"/>
        </a:p>
      </dsp:txBody>
      <dsp:txXfrm>
        <a:off x="4754385" y="1350543"/>
        <a:ext cx="1362913" cy="1362913"/>
      </dsp:txXfrm>
    </dsp:sp>
    <dsp:sp modelId="{5CA9EC39-2459-446D-83A2-E76632DEC8B0}">
      <dsp:nvSpPr>
        <dsp:cNvPr id="0" name=""/>
        <dsp:cNvSpPr/>
      </dsp:nvSpPr>
      <dsp:spPr>
        <a:xfrm>
          <a:off x="6227967" y="1636755"/>
          <a:ext cx="790489" cy="790489"/>
        </a:xfrm>
        <a:prstGeom prst="mathEqual">
          <a:avLst/>
        </a:prstGeom>
        <a:solidFill>
          <a:schemeClr val="accent2">
            <a:hueOff val="-6096032"/>
            <a:satOff val="744"/>
            <a:lumOff val="372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zh-TW" altLang="en-US" sz="2400" kern="1200"/>
        </a:p>
      </dsp:txBody>
      <dsp:txXfrm>
        <a:off x="6227967" y="1636755"/>
        <a:ext cx="790489" cy="790489"/>
      </dsp:txXfrm>
    </dsp:sp>
    <dsp:sp modelId="{1D06591B-0BAD-4972-B46B-40E51A28B47A}">
      <dsp:nvSpPr>
        <dsp:cNvPr id="0" name=""/>
        <dsp:cNvSpPr/>
      </dsp:nvSpPr>
      <dsp:spPr>
        <a:xfrm>
          <a:off x="7129125" y="1350543"/>
          <a:ext cx="1362913" cy="1362913"/>
        </a:xfrm>
        <a:prstGeom prst="ellipse">
          <a:avLst/>
        </a:prstGeom>
        <a:solidFill>
          <a:schemeClr val="accent2">
            <a:hueOff val="-6096032"/>
            <a:satOff val="744"/>
            <a:lumOff val="37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zh-TW" altLang="en-US" sz="2900" kern="1200" dirty="0" smtClean="0">
              <a:latin typeface="標楷體" pitchFamily="65" charset="-120"/>
              <a:ea typeface="標楷體" pitchFamily="65" charset="-120"/>
            </a:rPr>
            <a:t>智慧財產</a:t>
          </a:r>
          <a:endParaRPr lang="zh-TW" altLang="en-US" sz="2900" kern="1200" dirty="0"/>
        </a:p>
      </dsp:txBody>
      <dsp:txXfrm>
        <a:off x="7129125" y="1350543"/>
        <a:ext cx="1362913" cy="1362913"/>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11358C0-493F-449D-BEE3-4B370121705B}">
      <dsp:nvSpPr>
        <dsp:cNvPr id="0" name=""/>
        <dsp:cNvSpPr/>
      </dsp:nvSpPr>
      <dsp:spPr>
        <a:xfrm>
          <a:off x="0" y="408635"/>
          <a:ext cx="8352928" cy="6300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A206139-8CAB-464D-8017-D5DF826AB00D}">
      <dsp:nvSpPr>
        <dsp:cNvPr id="0" name=""/>
        <dsp:cNvSpPr/>
      </dsp:nvSpPr>
      <dsp:spPr>
        <a:xfrm>
          <a:off x="417646" y="39635"/>
          <a:ext cx="6135075" cy="738000"/>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glow>
            <a:schemeClr val="accent2">
              <a:hueOff val="0"/>
              <a:satOff val="0"/>
              <a:lumOff val="0"/>
              <a:alphaOff val="0"/>
              <a:tint val="100000"/>
              <a:shade val="100000"/>
              <a:hueMod val="100000"/>
              <a:satMod val="100000"/>
            </a:schemeClr>
          </a:glow>
        </a:effectLst>
      </dsp:spPr>
      <dsp:style>
        <a:lnRef idx="3">
          <a:scrgbClr r="0" g="0" b="0"/>
        </a:lnRef>
        <a:fillRef idx="1">
          <a:scrgbClr r="0" g="0" b="0"/>
        </a:fillRef>
        <a:effectRef idx="1">
          <a:scrgbClr r="0" g="0" b="0"/>
        </a:effectRef>
        <a:fontRef idx="minor">
          <a:schemeClr val="lt1"/>
        </a:fontRef>
      </dsp:style>
      <dsp:txBody>
        <a:bodyPr spcFirstLastPara="0" vert="horz" wrap="square" lIns="221005" tIns="0" rIns="221005" bIns="0" numCol="1" spcCol="1270" anchor="ctr" anchorCtr="0">
          <a:noAutofit/>
        </a:bodyPr>
        <a:lstStyle/>
        <a:p>
          <a:pPr lvl="0" algn="l" defTabSz="1066800">
            <a:lnSpc>
              <a:spcPct val="90000"/>
            </a:lnSpc>
            <a:spcBef>
              <a:spcPct val="0"/>
            </a:spcBef>
            <a:spcAft>
              <a:spcPct val="35000"/>
            </a:spcAft>
          </a:pPr>
          <a:r>
            <a:rPr lang="zh-TW" altLang="en-US" sz="2400" kern="1200" dirty="0" smtClean="0">
              <a:latin typeface="標楷體" pitchFamily="65" charset="-120"/>
              <a:ea typeface="標楷體" pitchFamily="65" charset="-120"/>
            </a:rPr>
            <a:t>平衡權力：中心和外圍之間</a:t>
          </a:r>
          <a:endParaRPr lang="zh-TW" altLang="en-US" sz="2400" kern="1200" dirty="0">
            <a:latin typeface="標楷體" pitchFamily="65" charset="-120"/>
            <a:ea typeface="標楷體" pitchFamily="65" charset="-120"/>
          </a:endParaRPr>
        </a:p>
      </dsp:txBody>
      <dsp:txXfrm>
        <a:off x="417646" y="39635"/>
        <a:ext cx="6135075" cy="738000"/>
      </dsp:txXfrm>
    </dsp:sp>
    <dsp:sp modelId="{292DABB0-4FFC-47B3-B3DF-96DFC4512E12}">
      <dsp:nvSpPr>
        <dsp:cNvPr id="0" name=""/>
        <dsp:cNvSpPr/>
      </dsp:nvSpPr>
      <dsp:spPr>
        <a:xfrm>
          <a:off x="0" y="1542636"/>
          <a:ext cx="8352928" cy="6300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54AC604-CEBE-441D-9F11-F07859B9395B}">
      <dsp:nvSpPr>
        <dsp:cNvPr id="0" name=""/>
        <dsp:cNvSpPr/>
      </dsp:nvSpPr>
      <dsp:spPr>
        <a:xfrm>
          <a:off x="417646" y="1173636"/>
          <a:ext cx="6135075" cy="738000"/>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glow>
            <a:schemeClr val="accent3">
              <a:hueOff val="0"/>
              <a:satOff val="0"/>
              <a:lumOff val="0"/>
              <a:alphaOff val="0"/>
              <a:tint val="100000"/>
              <a:shade val="100000"/>
              <a:hueMod val="100000"/>
              <a:satMod val="100000"/>
            </a:schemeClr>
          </a:glow>
        </a:effectLst>
      </dsp:spPr>
      <dsp:style>
        <a:lnRef idx="3">
          <a:scrgbClr r="0" g="0" b="0"/>
        </a:lnRef>
        <a:fillRef idx="1">
          <a:scrgbClr r="0" g="0" b="0"/>
        </a:fillRef>
        <a:effectRef idx="1">
          <a:scrgbClr r="0" g="0" b="0"/>
        </a:effectRef>
        <a:fontRef idx="minor">
          <a:schemeClr val="lt1"/>
        </a:fontRef>
      </dsp:style>
      <dsp:txBody>
        <a:bodyPr spcFirstLastPara="0" vert="horz" wrap="square" lIns="221005" tIns="0" rIns="221005" bIns="0" numCol="1" spcCol="1270" anchor="ctr" anchorCtr="0">
          <a:noAutofit/>
        </a:bodyPr>
        <a:lstStyle/>
        <a:p>
          <a:pPr lvl="0" algn="l" defTabSz="1066800">
            <a:lnSpc>
              <a:spcPct val="90000"/>
            </a:lnSpc>
            <a:spcBef>
              <a:spcPct val="0"/>
            </a:spcBef>
            <a:spcAft>
              <a:spcPct val="35000"/>
            </a:spcAft>
          </a:pPr>
          <a:r>
            <a:rPr lang="zh-TW" altLang="en-US" sz="2400" kern="1200" dirty="0" smtClean="0">
              <a:latin typeface="標楷體" pitchFamily="65" charset="-120"/>
              <a:ea typeface="標楷體" pitchFamily="65" charset="-120"/>
            </a:rPr>
            <a:t>快速的改變：縮短反應時間以提高競爭力</a:t>
          </a:r>
          <a:endParaRPr lang="zh-TW" altLang="en-US" sz="2400" kern="1200" dirty="0">
            <a:latin typeface="標楷體" pitchFamily="65" charset="-120"/>
            <a:ea typeface="標楷體" pitchFamily="65" charset="-120"/>
          </a:endParaRPr>
        </a:p>
      </dsp:txBody>
      <dsp:txXfrm>
        <a:off x="417646" y="1173636"/>
        <a:ext cx="6135075" cy="738000"/>
      </dsp:txXfrm>
    </dsp:sp>
    <dsp:sp modelId="{6DAD6082-416F-4B0C-A3A3-94C1C2D9319A}">
      <dsp:nvSpPr>
        <dsp:cNvPr id="0" name=""/>
        <dsp:cNvSpPr/>
      </dsp:nvSpPr>
      <dsp:spPr>
        <a:xfrm>
          <a:off x="0" y="2676636"/>
          <a:ext cx="8352928" cy="6300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4F0C3D-0D45-4689-AB5B-5441EE42C260}">
      <dsp:nvSpPr>
        <dsp:cNvPr id="0" name=""/>
        <dsp:cNvSpPr/>
      </dsp:nvSpPr>
      <dsp:spPr>
        <a:xfrm>
          <a:off x="417646" y="2307636"/>
          <a:ext cx="6135075" cy="738000"/>
        </a:xfrm>
        <a:prstGeom prst="round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glow>
            <a:schemeClr val="accent4">
              <a:hueOff val="0"/>
              <a:satOff val="0"/>
              <a:lumOff val="0"/>
              <a:alphaOff val="0"/>
              <a:tint val="100000"/>
              <a:shade val="100000"/>
              <a:hueMod val="100000"/>
              <a:satMod val="100000"/>
            </a:schemeClr>
          </a:glow>
        </a:effectLst>
      </dsp:spPr>
      <dsp:style>
        <a:lnRef idx="3">
          <a:scrgbClr r="0" g="0" b="0"/>
        </a:lnRef>
        <a:fillRef idx="1">
          <a:scrgbClr r="0" g="0" b="0"/>
        </a:fillRef>
        <a:effectRef idx="1">
          <a:scrgbClr r="0" g="0" b="0"/>
        </a:effectRef>
        <a:fontRef idx="minor">
          <a:schemeClr val="lt1"/>
        </a:fontRef>
      </dsp:style>
      <dsp:txBody>
        <a:bodyPr spcFirstLastPara="0" vert="horz" wrap="square" lIns="221005" tIns="0" rIns="221005" bIns="0" numCol="1" spcCol="1270" anchor="ctr" anchorCtr="0">
          <a:noAutofit/>
        </a:bodyPr>
        <a:lstStyle/>
        <a:p>
          <a:pPr lvl="0" algn="l" defTabSz="1066800">
            <a:lnSpc>
              <a:spcPct val="90000"/>
            </a:lnSpc>
            <a:spcBef>
              <a:spcPct val="0"/>
            </a:spcBef>
            <a:spcAft>
              <a:spcPct val="35000"/>
            </a:spcAft>
          </a:pPr>
          <a:r>
            <a:rPr lang="zh-TW" altLang="en-US" sz="2400" kern="1200" dirty="0" smtClean="0">
              <a:latin typeface="標楷體" pitchFamily="65" charset="-120"/>
              <a:ea typeface="標楷體" pitchFamily="65" charset="-120"/>
            </a:rPr>
            <a:t>維持界線：家庭、工作與休閒</a:t>
          </a:r>
          <a:endParaRPr lang="zh-TW" altLang="en-US" sz="2400" kern="1200" dirty="0">
            <a:latin typeface="標楷體" pitchFamily="65" charset="-120"/>
            <a:ea typeface="標楷體" pitchFamily="65" charset="-120"/>
          </a:endParaRPr>
        </a:p>
      </dsp:txBody>
      <dsp:txXfrm>
        <a:off x="417646" y="2307636"/>
        <a:ext cx="6135075" cy="738000"/>
      </dsp:txXfrm>
    </dsp:sp>
    <dsp:sp modelId="{D71E767E-3461-4800-9645-CF450C36C5AA}">
      <dsp:nvSpPr>
        <dsp:cNvPr id="0" name=""/>
        <dsp:cNvSpPr/>
      </dsp:nvSpPr>
      <dsp:spPr>
        <a:xfrm>
          <a:off x="0" y="3810636"/>
          <a:ext cx="8352928" cy="6300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5334A7-0EE6-47A2-A44D-DBFAA8BC0CB9}">
      <dsp:nvSpPr>
        <dsp:cNvPr id="0" name=""/>
        <dsp:cNvSpPr/>
      </dsp:nvSpPr>
      <dsp:spPr>
        <a:xfrm>
          <a:off x="417646" y="3441636"/>
          <a:ext cx="6135075" cy="738000"/>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glow>
            <a:schemeClr val="accent5">
              <a:hueOff val="0"/>
              <a:satOff val="0"/>
              <a:lumOff val="0"/>
              <a:alphaOff val="0"/>
              <a:tint val="100000"/>
              <a:shade val="100000"/>
              <a:hueMod val="100000"/>
              <a:satMod val="100000"/>
            </a:schemeClr>
          </a:glow>
        </a:effectLst>
      </dsp:spPr>
      <dsp:style>
        <a:lnRef idx="3">
          <a:scrgbClr r="0" g="0" b="0"/>
        </a:lnRef>
        <a:fillRef idx="1">
          <a:scrgbClr r="0" g="0" b="0"/>
        </a:fillRef>
        <a:effectRef idx="1">
          <a:scrgbClr r="0" g="0" b="0"/>
        </a:effectRef>
        <a:fontRef idx="minor">
          <a:schemeClr val="lt1"/>
        </a:fontRef>
      </dsp:style>
      <dsp:txBody>
        <a:bodyPr spcFirstLastPara="0" vert="horz" wrap="square" lIns="221005" tIns="0" rIns="221005" bIns="0" numCol="1" spcCol="1270" anchor="ctr" anchorCtr="0">
          <a:noAutofit/>
        </a:bodyPr>
        <a:lstStyle/>
        <a:p>
          <a:pPr lvl="0" algn="l" defTabSz="1066800">
            <a:lnSpc>
              <a:spcPct val="90000"/>
            </a:lnSpc>
            <a:spcBef>
              <a:spcPct val="0"/>
            </a:spcBef>
            <a:spcAft>
              <a:spcPct val="35000"/>
            </a:spcAft>
          </a:pPr>
          <a:r>
            <a:rPr lang="zh-TW" altLang="en-US" sz="2400" kern="1200" dirty="0" smtClean="0">
              <a:latin typeface="標楷體" pitchFamily="65" charset="-120"/>
              <a:ea typeface="標楷體" pitchFamily="65" charset="-120"/>
            </a:rPr>
            <a:t>依賴和傷害</a:t>
          </a:r>
          <a:endParaRPr lang="zh-TW" altLang="en-US" sz="2400" kern="1200" dirty="0">
            <a:latin typeface="標楷體" pitchFamily="65" charset="-120"/>
            <a:ea typeface="標楷體" pitchFamily="65" charset="-120"/>
          </a:endParaRPr>
        </a:p>
      </dsp:txBody>
      <dsp:txXfrm>
        <a:off x="417646" y="3441636"/>
        <a:ext cx="6135075" cy="73800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7BA9A83-C9FE-413E-96D7-29906BDE7865}" type="datetimeFigureOut">
              <a:rPr lang="zh-TW" altLang="en-US" smtClean="0"/>
              <a:pPr/>
              <a:t>2012/2/29</a:t>
            </a:fld>
            <a:endParaRPr lang="zh-TW" altLang="en-US"/>
          </a:p>
        </p:txBody>
      </p:sp>
      <p:sp>
        <p:nvSpPr>
          <p:cNvPr id="4" name="頁尾版面配置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7C0114E-D476-4F29-A2D2-21767BF398BC}" type="slidenum">
              <a:rPr lang="zh-TW" altLang="en-US" smtClean="0"/>
              <a:pPr/>
              <a:t>‹#›</a:t>
            </a:fld>
            <a:endParaRPr lang="zh-TW" altLang="en-US"/>
          </a:p>
        </p:txBody>
      </p:sp>
    </p:spTree>
    <p:extLst>
      <p:ext uri="{BB962C8B-B14F-4D97-AF65-F5344CB8AC3E}">
        <p14:creationId xmlns:p14="http://schemas.microsoft.com/office/powerpoint/2010/main" xmlns="" val="34760240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0D3349-E40F-4125-A993-807A1548A042}" type="datetimeFigureOut">
              <a:rPr lang="zh-TW" altLang="en-US" smtClean="0"/>
              <a:pPr/>
              <a:t>2012/2/29</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1BD970-822D-4141-BCC7-EF9B9EF52679}" type="slidenum">
              <a:rPr lang="zh-TW" altLang="en-US" smtClean="0"/>
              <a:pPr/>
              <a:t>‹#›</a:t>
            </a:fld>
            <a:endParaRPr lang="zh-TW" altLang="en-US"/>
          </a:p>
        </p:txBody>
      </p:sp>
    </p:spTree>
    <p:extLst>
      <p:ext uri="{BB962C8B-B14F-4D97-AF65-F5344CB8AC3E}">
        <p14:creationId xmlns:p14="http://schemas.microsoft.com/office/powerpoint/2010/main" xmlns="" val="3212919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9A1BD970-822D-4141-BCC7-EF9B9EF52679}" type="slidenum">
              <a:rPr lang="zh-TW" altLang="en-US" smtClean="0"/>
              <a:pPr/>
              <a:t>2</a:t>
            </a:fld>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9A1BD970-822D-4141-BCC7-EF9B9EF52679}" type="slidenum">
              <a:rPr lang="zh-TW" altLang="en-US" smtClean="0"/>
              <a:pPr/>
              <a:t>3</a:t>
            </a:fld>
            <a:endParaRPr lang="zh-TW"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9A1BD970-822D-4141-BCC7-EF9B9EF52679}" type="slidenum">
              <a:rPr lang="zh-TW" altLang="en-US" smtClean="0"/>
              <a:pPr/>
              <a:t>48</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3">
        <a:schemeClr val="bg2"/>
      </p:bgRef>
    </p:bg>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173157"/>
            <a:ext cx="7772400" cy="1470025"/>
          </a:xfrm>
        </p:spPr>
        <p:txBody>
          <a:bodyPr anchor="b"/>
          <a:lstStyle>
            <a:lvl1pPr algn="l">
              <a:defRPr sz="4800"/>
            </a:lvl1pPr>
          </a:lstStyle>
          <a:p>
            <a:r>
              <a:rPr kumimoji="0" lang="zh-TW" altLang="en-US" smtClean="0"/>
              <a:t>按一下以編輯母片標題樣式</a:t>
            </a:r>
            <a:endParaRPr kumimoji="0" lang="en-US"/>
          </a:p>
        </p:txBody>
      </p:sp>
      <p:sp>
        <p:nvSpPr>
          <p:cNvPr id="3" name="副標題 2"/>
          <p:cNvSpPr>
            <a:spLocks noGrp="1"/>
          </p:cNvSpPr>
          <p:nvPr>
            <p:ph type="subTitle" idx="1"/>
          </p:nvPr>
        </p:nvSpPr>
        <p:spPr>
          <a:xfrm>
            <a:off x="687716" y="2643182"/>
            <a:ext cx="6670366" cy="1752600"/>
          </a:xfrm>
        </p:spPr>
        <p:txBody>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zh-TW" altLang="en-US" smtClean="0"/>
              <a:t>按一下以編輯母片副標題樣式</a:t>
            </a:r>
            <a:endParaRPr kumimoji="0" lang="en-US"/>
          </a:p>
        </p:txBody>
      </p:sp>
      <p:pic>
        <p:nvPicPr>
          <p:cNvPr id="7" name="圖片 6" descr="tung_logo_S.png"/>
          <p:cNvPicPr>
            <a:picLocks noChangeAspect="1"/>
          </p:cNvPicPr>
          <p:nvPr userDrawn="1"/>
        </p:nvPicPr>
        <p:blipFill>
          <a:blip r:embed="rId2" cstate="print"/>
          <a:stretch>
            <a:fillRect/>
          </a:stretch>
        </p:blipFill>
        <p:spPr>
          <a:xfrm>
            <a:off x="251520" y="188640"/>
            <a:ext cx="792088" cy="45622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143768" y="274639"/>
            <a:ext cx="1543032" cy="5851525"/>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274639"/>
            <a:ext cx="6615130" cy="5851525"/>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內容版面配置區 2"/>
          <p:cNvSpPr>
            <a:spLocks noGrp="1"/>
          </p:cNvSpPr>
          <p:nvPr>
            <p:ph idx="1"/>
          </p:nvPr>
        </p:nvSpPr>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Ref idx="1003">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685800" y="2924181"/>
            <a:ext cx="7772400" cy="1362075"/>
          </a:xfrm>
        </p:spPr>
        <p:txBody>
          <a:bodyPr anchor="t"/>
          <a:lstStyle>
            <a:lvl1pPr algn="l">
              <a:defRPr sz="4400" b="0" cap="all"/>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685800" y="1428747"/>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60382" y="1071546"/>
            <a:ext cx="5111750" cy="50497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文字版面配置區 3"/>
          <p:cNvSpPr>
            <a:spLocks noGrp="1"/>
          </p:cNvSpPr>
          <p:nvPr>
            <p:ph type="body" sz="half" idx="2"/>
          </p:nvPr>
        </p:nvSpPr>
        <p:spPr>
          <a:xfrm>
            <a:off x="5679083" y="1071546"/>
            <a:ext cx="3008313" cy="34290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2" name="標題 1"/>
          <p:cNvSpPr>
            <a:spLocks noGrp="1"/>
          </p:cNvSpPr>
          <p:nvPr>
            <p:ph type="title"/>
          </p:nvPr>
        </p:nvSpPr>
        <p:spPr>
          <a:xfrm>
            <a:off x="457205" y="285728"/>
            <a:ext cx="8230993" cy="696626"/>
          </a:xfrm>
        </p:spPr>
        <p:txBody>
          <a:bodyPr anchor="ctr"/>
          <a:lstStyle>
            <a:lvl1pPr algn="ctr">
              <a:defRPr sz="3600" b="0"/>
            </a:lvl1pPr>
          </a:lstStyle>
          <a:p>
            <a:r>
              <a:rPr kumimoji="0" lang="zh-TW" altLang="en-US" smtClean="0"/>
              <a:t>按一下以編輯母片標題樣式</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001024" y="642918"/>
            <a:ext cx="785818" cy="4572032"/>
          </a:xfrm>
        </p:spPr>
        <p:txBody>
          <a:bodyPr vert="eaVert" anchor="ctr"/>
          <a:lstStyle>
            <a:lvl1pPr algn="l">
              <a:defRPr sz="2400" b="0"/>
            </a:lvl1pPr>
          </a:lstStyle>
          <a:p>
            <a:r>
              <a:rPr kumimoji="0" lang="zh-TW" altLang="en-US" smtClean="0"/>
              <a:t>按一下以編輯母片標題樣式</a:t>
            </a:r>
            <a:endParaRPr kumimoji="0" lang="en-US"/>
          </a:p>
        </p:txBody>
      </p:sp>
      <p:sp>
        <p:nvSpPr>
          <p:cNvPr id="3" name="圖片版面配置區 2"/>
          <p:cNvSpPr>
            <a:spLocks noGrp="1"/>
          </p:cNvSpPr>
          <p:nvPr>
            <p:ph type="pic" idx="1"/>
          </p:nvPr>
        </p:nvSpPr>
        <p:spPr>
          <a:xfrm>
            <a:off x="442922" y="541340"/>
            <a:ext cx="6415094" cy="5459428"/>
          </a:xfrm>
          <a:prstGeom prst="roundRect">
            <a:avLst>
              <a:gd name="adj" fmla="val 4800"/>
            </a:avLst>
          </a:prstGeom>
          <a:solidFill>
            <a:schemeClr val="accent1">
              <a:tint val="20000"/>
            </a:schemeClr>
          </a:solidFill>
          <a:ln w="38100">
            <a:gradFill flip="none" rotWithShape="1">
              <a:gsLst>
                <a:gs pos="0">
                  <a:schemeClr val="accent1">
                    <a:alpha val="50000"/>
                  </a:schemeClr>
                </a:gs>
                <a:gs pos="100000">
                  <a:schemeClr val="accent1">
                    <a:tint val="20000"/>
                  </a:schemeClr>
                </a:gs>
              </a:gsLst>
              <a:lin ang="16200000" scaled="1"/>
              <a:tileRect/>
            </a:gradFill>
          </a:ln>
          <a:effectLst>
            <a:outerShdw blurRad="76200" dist="38100" dir="5400000" sx="100500" sy="100500" algn="tl"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zh-TW" altLang="en-US" smtClean="0"/>
              <a:t>按一下圖示以新增圖片</a:t>
            </a:r>
            <a:endParaRPr kumimoji="0" lang="en-US"/>
          </a:p>
        </p:txBody>
      </p:sp>
      <p:sp>
        <p:nvSpPr>
          <p:cNvPr id="4" name="文字版面配置區 3"/>
          <p:cNvSpPr>
            <a:spLocks noGrp="1"/>
          </p:cNvSpPr>
          <p:nvPr>
            <p:ph type="body" sz="half" idx="2"/>
          </p:nvPr>
        </p:nvSpPr>
        <p:spPr>
          <a:xfrm>
            <a:off x="7072330" y="1000108"/>
            <a:ext cx="914368" cy="4214842"/>
          </a:xfrm>
        </p:spPr>
        <p:txBody>
          <a:bodyPr vert="eaVert" anchor="ctr"/>
          <a:lstStyle>
            <a:lvl1pPr marL="0" indent="0" algn="ctr">
              <a:buNone/>
              <a:defRPr sz="1400"/>
            </a:lvl1pPr>
            <a:lvl2pPr marL="457200" indent="0" algn="ctr">
              <a:buNone/>
              <a:defRPr sz="1200"/>
            </a:lvl2pPr>
            <a:lvl3pPr marL="914400" indent="0" algn="ctr">
              <a:buNone/>
              <a:defRPr sz="1000"/>
            </a:lvl3pPr>
            <a:lvl4pPr marL="1371600" indent="0" algn="ctr">
              <a:buNone/>
              <a:defRPr sz="900"/>
            </a:lvl4pPr>
            <a:lvl5pPr marL="1828800" indent="0" algn="ctr">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8" name="圖片 7"/>
          <p:cNvPicPr>
            <a:picLocks noChangeAspect="1"/>
          </p:cNvPicPr>
          <p:nvPr/>
        </p:nvPicPr>
        <p:blipFill>
          <a:blip r:embed="rId13" cstate="print">
            <a:duotone>
              <a:schemeClr val="accent1"/>
              <a:srgbClr val="FFFFFF"/>
            </a:duotone>
            <a:lum bright="12000" contrast="40000"/>
          </a:blip>
          <a:stretch>
            <a:fillRect/>
          </a:stretch>
        </p:blipFill>
        <p:spPr>
          <a:xfrm>
            <a:off x="6667809" y="4915143"/>
            <a:ext cx="2476191" cy="1942857"/>
          </a:xfrm>
          <a:prstGeom prst="rect">
            <a:avLst/>
          </a:prstGeom>
          <a:noFill/>
          <a:ln>
            <a:noFill/>
          </a:ln>
        </p:spPr>
      </p:pic>
      <p:sp>
        <p:nvSpPr>
          <p:cNvPr id="10" name="矩形 9"/>
          <p:cNvSpPr/>
          <p:nvPr/>
        </p:nvSpPr>
        <p:spPr>
          <a:xfrm>
            <a:off x="0" y="0"/>
            <a:ext cx="9144000" cy="71438"/>
          </a:xfrm>
          <a:prstGeom prst="rect">
            <a:avLst/>
          </a:prstGeom>
          <a:gradFill flip="none" rotWithShape="1">
            <a:gsLst>
              <a:gs pos="0">
                <a:schemeClr val="accent1">
                  <a:tint val="100000"/>
                  <a:shade val="50000"/>
                  <a:hueMod val="100000"/>
                  <a:satMod val="250000"/>
                  <a:alpha val="0"/>
                </a:schemeClr>
              </a:gs>
              <a:gs pos="75000">
                <a:schemeClr val="accent1">
                  <a:tint val="80000"/>
                  <a:shade val="100000"/>
                  <a:hueMod val="100000"/>
                  <a:satMod val="375000"/>
                  <a:alpha val="20000"/>
                </a:schemeClr>
              </a:gs>
              <a:gs pos="100000">
                <a:schemeClr val="accent1">
                  <a:tint val="50000"/>
                  <a:shade val="100000"/>
                  <a:hueMod val="100000"/>
                  <a:satMod val="500000"/>
                </a:schemeClr>
              </a:gs>
            </a:gsLst>
            <a:lin ang="18900000" scaled="1"/>
            <a:tileRect/>
          </a:gradFill>
          <a:ln w="12700" cap="rnd" cmpd="sng" algn="ctr">
            <a:noFill/>
            <a:prstDash val="solid"/>
          </a:ln>
        </p:spPr>
        <p:style>
          <a:lnRef idx="1">
            <a:schemeClr val="accent1"/>
          </a:lnRef>
          <a:fillRef idx="2">
            <a:schemeClr val="accent1"/>
          </a:fillRef>
          <a:effectRef idx="1">
            <a:schemeClr val="accent1"/>
          </a:effectRef>
          <a:fontRef idx="minor">
            <a:schemeClr val="dk1"/>
          </a:fontRef>
        </p:style>
        <p:txBody>
          <a:bodyPr rtlCol="0" anchor="ctr"/>
          <a:lstStyle/>
          <a:p>
            <a:pPr algn="ctr" eaLnBrk="1" latinLnBrk="0" hangingPunct="1"/>
            <a:endParaRPr kumimoji="0" lang="zh-CN" altLang="en-US"/>
          </a:p>
        </p:txBody>
      </p:sp>
      <p:sp>
        <p:nvSpPr>
          <p:cNvPr id="11" name="矩形 10"/>
          <p:cNvSpPr/>
          <p:nvPr/>
        </p:nvSpPr>
        <p:spPr>
          <a:xfrm>
            <a:off x="0" y="40951"/>
            <a:ext cx="4572000" cy="71438"/>
          </a:xfrm>
          <a:prstGeom prst="rect">
            <a:avLst/>
          </a:prstGeom>
          <a:gradFill flip="none" rotWithShape="1">
            <a:gsLst>
              <a:gs pos="0">
                <a:schemeClr val="accent1">
                  <a:tint val="100000"/>
                  <a:shade val="50000"/>
                  <a:hueMod val="100000"/>
                  <a:satMod val="250000"/>
                  <a:alpha val="0"/>
                </a:schemeClr>
              </a:gs>
              <a:gs pos="75000">
                <a:schemeClr val="accent1">
                  <a:tint val="80000"/>
                  <a:shade val="100000"/>
                  <a:hueMod val="100000"/>
                  <a:satMod val="375000"/>
                  <a:alpha val="5000"/>
                </a:schemeClr>
              </a:gs>
              <a:gs pos="100000">
                <a:schemeClr val="accent1">
                  <a:tint val="50000"/>
                  <a:shade val="100000"/>
                  <a:hueMod val="100000"/>
                  <a:satMod val="500000"/>
                  <a:alpha val="60000"/>
                </a:schemeClr>
              </a:gs>
            </a:gsLst>
            <a:lin ang="8100000" scaled="1"/>
            <a:tileRect/>
          </a:gradFill>
          <a:ln w="12700" cap="rnd" cmpd="sng" algn="ctr">
            <a:noFill/>
            <a:prstDash val="solid"/>
          </a:ln>
          <a:effectLst>
            <a:glow>
              <a:schemeClr val="accent1">
                <a:tint val="100000"/>
                <a:shade val="100000"/>
                <a:hueMod val="100000"/>
                <a:satMod val="100000"/>
              </a:schemeClr>
            </a:glow>
            <a:softEdge rad="12700"/>
          </a:effectLst>
        </p:spPr>
        <p:style>
          <a:lnRef idx="1">
            <a:schemeClr val="accent1"/>
          </a:lnRef>
          <a:fillRef idx="2">
            <a:schemeClr val="accent1"/>
          </a:fillRef>
          <a:effectRef idx="1">
            <a:schemeClr val="accent1"/>
          </a:effectRef>
          <a:fontRef idx="minor">
            <a:schemeClr val="dk1"/>
          </a:fontRef>
        </p:style>
        <p:txBody>
          <a:bodyPr rtlCol="0" anchor="ctr"/>
          <a:lstStyle/>
          <a:p>
            <a:pPr algn="ctr" eaLnBrk="1" latinLnBrk="0" hangingPunct="1"/>
            <a:endParaRPr kumimoji="0" lang="zh-CN" altLang="en-US"/>
          </a:p>
        </p:txBody>
      </p:sp>
      <p:pic>
        <p:nvPicPr>
          <p:cNvPr id="9" name="圖片 8"/>
          <p:cNvPicPr>
            <a:picLocks noChangeAspect="1"/>
          </p:cNvPicPr>
          <p:nvPr/>
        </p:nvPicPr>
        <p:blipFill>
          <a:blip r:embed="rId14" cstate="print">
            <a:duotone>
              <a:schemeClr val="accent1"/>
              <a:srgbClr val="FFFFFF"/>
            </a:duotone>
            <a:lum bright="35000" contrast="40000"/>
          </a:blip>
          <a:stretch>
            <a:fillRect/>
          </a:stretch>
        </p:blipFill>
        <p:spPr>
          <a:xfrm>
            <a:off x="0" y="6420445"/>
            <a:ext cx="9144000" cy="437555"/>
          </a:xfrm>
          <a:prstGeom prst="rect">
            <a:avLst/>
          </a:prstGeom>
          <a:noFill/>
          <a:ln>
            <a:noFill/>
          </a:ln>
          <a:effectLst/>
        </p:spPr>
      </p:pic>
      <p:sp>
        <p:nvSpPr>
          <p:cNvPr id="2" name="標題版面配置區 1"/>
          <p:cNvSpPr>
            <a:spLocks noGrp="1"/>
          </p:cNvSpPr>
          <p:nvPr>
            <p:ph type="title"/>
          </p:nvPr>
        </p:nvSpPr>
        <p:spPr>
          <a:xfrm>
            <a:off x="457200" y="274638"/>
            <a:ext cx="8229600" cy="1143000"/>
          </a:xfrm>
          <a:prstGeom prst="rect">
            <a:avLst/>
          </a:prstGeom>
        </p:spPr>
        <p:txBody>
          <a:bodyPr vert="horz" rtlCol="0" anchor="ctr">
            <a:normAutofit/>
          </a:body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57200" y="1600200"/>
            <a:ext cx="8229600" cy="4525963"/>
          </a:xfrm>
          <a:prstGeom prst="rect">
            <a:avLst/>
          </a:prstGeom>
        </p:spPr>
        <p:txBody>
          <a:bodyPr vert="horz" rtlCol="0">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2" name="文字方塊 11"/>
          <p:cNvSpPr txBox="1"/>
          <p:nvPr userDrawn="1"/>
        </p:nvSpPr>
        <p:spPr>
          <a:xfrm>
            <a:off x="0" y="6581001"/>
            <a:ext cx="2664296" cy="276999"/>
          </a:xfrm>
          <a:prstGeom prst="rect">
            <a:avLst/>
          </a:prstGeom>
          <a:noFill/>
        </p:spPr>
        <p:txBody>
          <a:bodyPr wrap="square" rtlCol="0">
            <a:spAutoFit/>
          </a:bodyPr>
          <a:lstStyle/>
          <a:p>
            <a:r>
              <a:rPr lang="zh-TW" altLang="en-US" sz="1200" dirty="0" smtClean="0">
                <a:solidFill>
                  <a:schemeClr val="accent4">
                    <a:lumMod val="50000"/>
                  </a:schemeClr>
                </a:solidFill>
                <a:latin typeface="Verdana" pitchFamily="34" charset="0"/>
              </a:rPr>
              <a:t>東華書局│</a:t>
            </a:r>
            <a:r>
              <a:rPr lang="en-US" altLang="zh-TW" sz="1200" dirty="0" smtClean="0">
                <a:solidFill>
                  <a:schemeClr val="accent4">
                    <a:lumMod val="50000"/>
                  </a:schemeClr>
                </a:solidFill>
                <a:latin typeface="Verdana" pitchFamily="34" charset="0"/>
              </a:rPr>
              <a:t>www.tunghua.com.tw</a:t>
            </a:r>
            <a:endParaRPr lang="zh-TW" altLang="en-US" sz="1200" dirty="0">
              <a:solidFill>
                <a:schemeClr val="accent4">
                  <a:lumMod val="50000"/>
                </a:schemeClr>
              </a:solidFill>
              <a:latin typeface="Verdana" pitchFamily="34" charset="0"/>
            </a:endParaRPr>
          </a:p>
        </p:txBody>
      </p:sp>
      <p:sp>
        <p:nvSpPr>
          <p:cNvPr id="13" name="Rectangle 993"/>
          <p:cNvSpPr txBox="1">
            <a:spLocks noChangeArrowheads="1"/>
          </p:cNvSpPr>
          <p:nvPr userDrawn="1"/>
        </p:nvSpPr>
        <p:spPr bwMode="gray">
          <a:xfrm>
            <a:off x="8382000" y="6596371"/>
            <a:ext cx="673100" cy="288925"/>
          </a:xfrm>
          <a:prstGeom prst="rect">
            <a:avLst/>
          </a:prstGeom>
          <a:noFill/>
          <a:ln w="9525">
            <a:noFill/>
            <a:miter lim="800000"/>
            <a:headEnd/>
            <a:tailEnd/>
          </a:ln>
          <a:effectLst/>
        </p:spPr>
        <p:txBody>
          <a:bodyPr/>
          <a:lstStyle>
            <a:lvl1pPr algn="r">
              <a:defRPr sz="1200">
                <a:solidFill>
                  <a:schemeClr val="bg1"/>
                </a:solidFill>
                <a:latin typeface="Comic Sans MS" pitchFamily="66" charset="0"/>
                <a:ea typeface="新細明體" charset="-120"/>
              </a:defRPr>
            </a:lvl1pPr>
          </a:lstStyle>
          <a:p>
            <a:pPr>
              <a:defRPr/>
            </a:pPr>
            <a:fld id="{F0381A81-8E66-4121-8897-EB64B2D36681}" type="slidenum">
              <a:rPr lang="en-US" altLang="zh-TW" smtClean="0">
                <a:solidFill>
                  <a:schemeClr val="accent4">
                    <a:lumMod val="50000"/>
                  </a:schemeClr>
                </a:solidFill>
              </a:rPr>
              <a:pPr>
                <a:defRPr/>
              </a:pPr>
              <a:t>‹#›</a:t>
            </a:fld>
            <a:endParaRPr lang="en-US" altLang="zh-TW" dirty="0" smtClean="0">
              <a:solidFill>
                <a:schemeClr val="accent4">
                  <a:lumMod val="50000"/>
                </a:scheme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accent1"/>
        </a:buClr>
        <a:buSzPct val="50000"/>
        <a:buFont typeface="Wingdings 2"/>
        <a:buChar char=""/>
        <a:defRPr kumimoji="0" sz="3200" kern="1200">
          <a:solidFill>
            <a:schemeClr val="tx1"/>
          </a:solidFill>
          <a:latin typeface="+mn-lt"/>
          <a:ea typeface="+mn-ea"/>
          <a:cs typeface="+mn-cs"/>
        </a:defRPr>
      </a:lvl1pPr>
      <a:lvl2pPr marL="742950" indent="-285750" algn="l" rtl="0" eaLnBrk="1" latinLnBrk="0" hangingPunct="1">
        <a:spcBef>
          <a:spcPct val="20000"/>
        </a:spcBef>
        <a:buClr>
          <a:schemeClr val="accent2"/>
        </a:buClr>
        <a:buSzPct val="50000"/>
        <a:buFont typeface="Wingdings 2"/>
        <a:buChar char="³"/>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accent3"/>
        </a:buClr>
        <a:buSzPct val="6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accent5"/>
        </a:buClr>
        <a:buSzPct val="45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accent6"/>
        </a:buClr>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3568" y="1484784"/>
            <a:ext cx="7772400" cy="1316359"/>
          </a:xfrm>
        </p:spPr>
        <p:txBody>
          <a:bodyPr/>
          <a:lstStyle/>
          <a:p>
            <a:pPr algn="l"/>
            <a:r>
              <a:rPr lang="zh-TW" altLang="en-US" dirty="0" smtClean="0">
                <a:latin typeface="標楷體" pitchFamily="65" charset="-120"/>
                <a:ea typeface="標楷體" pitchFamily="65" charset="-120"/>
              </a:rPr>
              <a:t>第四章</a:t>
            </a:r>
            <a:endParaRPr lang="zh-TW" altLang="en-US" dirty="0">
              <a:latin typeface="標楷體" pitchFamily="65" charset="-120"/>
              <a:ea typeface="標楷體" pitchFamily="65" charset="-120"/>
            </a:endParaRPr>
          </a:p>
        </p:txBody>
      </p:sp>
      <p:sp>
        <p:nvSpPr>
          <p:cNvPr id="3" name="副標題 2"/>
          <p:cNvSpPr>
            <a:spLocks noGrp="1"/>
          </p:cNvSpPr>
          <p:nvPr>
            <p:ph type="subTitle" idx="1"/>
          </p:nvPr>
        </p:nvSpPr>
        <p:spPr>
          <a:xfrm>
            <a:off x="683568" y="2996952"/>
            <a:ext cx="7772400" cy="1199704"/>
          </a:xfrm>
        </p:spPr>
        <p:txBody>
          <a:bodyPr>
            <a:normAutofit/>
          </a:bodyPr>
          <a:lstStyle/>
          <a:p>
            <a:pPr algn="ctr"/>
            <a:r>
              <a:rPr lang="zh-TW" altLang="en-US" sz="4400" dirty="0" smtClean="0"/>
              <a:t> </a:t>
            </a:r>
            <a:r>
              <a:rPr lang="zh-TW" altLang="en-US" sz="4400" dirty="0" smtClean="0">
                <a:latin typeface="標楷體" pitchFamily="65" charset="-120"/>
                <a:ea typeface="標楷體" pitchFamily="65" charset="-120"/>
              </a:rPr>
              <a:t>資訊系統的社會議題</a:t>
            </a:r>
            <a:endParaRPr lang="en-US" altLang="zh-TW" sz="4800" dirty="0" smtClean="0">
              <a:latin typeface="標楷體" pitchFamily="65" charset="-120"/>
              <a:ea typeface="標楷體" pitchFamily="65" charset="-120"/>
            </a:endParaRP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467544" y="836711"/>
            <a:ext cx="8208912" cy="4776335"/>
          </a:xfrm>
          <a:prstGeom prst="rect">
            <a:avLst/>
          </a:prstGeom>
          <a:noFill/>
          <a:ln w="9525">
            <a:noFill/>
            <a:miter lim="800000"/>
            <a:headEnd/>
            <a:tailEnd/>
          </a:ln>
        </p:spPr>
      </p:pic>
      <p:sp>
        <p:nvSpPr>
          <p:cNvPr id="13" name="標題 3"/>
          <p:cNvSpPr>
            <a:spLocks noGrp="1"/>
          </p:cNvSpPr>
          <p:nvPr>
            <p:ph type="title"/>
          </p:nvPr>
        </p:nvSpPr>
        <p:spPr>
          <a:xfrm>
            <a:off x="107504" y="-27384"/>
            <a:ext cx="8856984" cy="1143000"/>
          </a:xfrm>
        </p:spPr>
        <p:txBody>
          <a:bodyPr>
            <a:normAutofit/>
          </a:bodyPr>
          <a:lstStyle/>
          <a:p>
            <a:pPr algn="ctr"/>
            <a:r>
              <a:rPr lang="zh-TW" altLang="en-US" sz="3200" dirty="0" smtClean="0">
                <a:latin typeface="標楷體" pitchFamily="65" charset="-120"/>
                <a:ea typeface="標楷體" pitchFamily="65" charset="-120"/>
              </a:rPr>
              <a:t>資訊社會中倫理、社會與政治三個議題間之關係</a:t>
            </a:r>
            <a:endParaRPr lang="zh-TW" altLang="en-US" sz="3200" dirty="0">
              <a:latin typeface="標楷體" pitchFamily="65" charset="-120"/>
              <a:ea typeface="標楷體" pitchFamily="65" charset="-120"/>
            </a:endParaRPr>
          </a:p>
        </p:txBody>
      </p:sp>
      <p:sp>
        <p:nvSpPr>
          <p:cNvPr id="14" name="矩形 13"/>
          <p:cNvSpPr/>
          <p:nvPr/>
        </p:nvSpPr>
        <p:spPr>
          <a:xfrm>
            <a:off x="683568" y="5613047"/>
            <a:ext cx="7992888" cy="1200329"/>
          </a:xfrm>
          <a:prstGeom prst="rect">
            <a:avLst/>
          </a:prstGeom>
          <a:solidFill>
            <a:schemeClr val="tx2">
              <a:lumMod val="20000"/>
              <a:lumOff val="80000"/>
            </a:schemeClr>
          </a:solidFill>
        </p:spPr>
        <p:txBody>
          <a:bodyPr wrap="square">
            <a:spAutoFit/>
          </a:bodyPr>
          <a:lstStyle/>
          <a:p>
            <a:r>
              <a:rPr lang="zh-TW" altLang="en-US" sz="2400" dirty="0" smtClean="0">
                <a:latin typeface="標楷體" pitchFamily="65" charset="-120"/>
                <a:ea typeface="標楷體" pitchFamily="65" charset="-120"/>
              </a:rPr>
              <a:t>新的倫理、社會及政治議題，可由個人、社會與政治三個層次來討論。包括五個道德層面：資訊權利與義務、財產權利與義務、系統品質、生活品質以及責任歸屬與控制。</a:t>
            </a:r>
            <a:endParaRPr lang="zh-TW" altLang="en-US" sz="2400" dirty="0">
              <a:latin typeface="標楷體" pitchFamily="65" charset="-120"/>
              <a:ea typeface="標楷體" pitchFamily="65" charset="-120"/>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heel(8)">
                                      <p:cBhvr>
                                        <p:cTn id="7" dur="2000"/>
                                        <p:tgtEl>
                                          <p:spTgt spid="3074"/>
                                        </p:tgtEl>
                                      </p:cBhvr>
                                    </p:animEffect>
                                  </p:childTnLst>
                                </p:cTn>
                              </p:par>
                            </p:childTnLst>
                          </p:cTn>
                        </p:par>
                        <p:par>
                          <p:cTn id="8" fill="hold">
                            <p:stCondLst>
                              <p:cond delay="20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標題 3"/>
          <p:cNvSpPr>
            <a:spLocks noGrp="1"/>
          </p:cNvSpPr>
          <p:nvPr>
            <p:ph type="title"/>
          </p:nvPr>
        </p:nvSpPr>
        <p:spPr/>
        <p:txBody>
          <a:bodyPr>
            <a:normAutofit fontScale="90000"/>
          </a:bodyPr>
          <a:lstStyle/>
          <a:p>
            <a:r>
              <a:rPr lang="en-US" altLang="zh-TW" sz="4800" dirty="0" smtClean="0">
                <a:latin typeface="Times New Roman" pitchFamily="18" charset="0"/>
                <a:ea typeface="標楷體" pitchFamily="65" charset="-120"/>
                <a:cs typeface="Times New Roman" pitchFamily="18" charset="0"/>
              </a:rPr>
              <a:t>4.1</a:t>
            </a:r>
            <a:r>
              <a:rPr lang="zh-TW" altLang="en-US" sz="4400" dirty="0" smtClean="0">
                <a:latin typeface="Times New Roman" pitchFamily="18" charset="0"/>
                <a:ea typeface="標楷體" pitchFamily="65" charset="-120"/>
                <a:cs typeface="Times New Roman" pitchFamily="18" charset="0"/>
              </a:rPr>
              <a:t>瞭解與資訊系統有關的倫理</a:t>
            </a:r>
            <a:r>
              <a:rPr lang="zh-TW" altLang="en-US" sz="4400" dirty="0" smtClean="0">
                <a:latin typeface="標楷體" pitchFamily="65" charset="-120"/>
                <a:ea typeface="標楷體" pitchFamily="65" charset="-120"/>
              </a:rPr>
              <a:t>議題</a:t>
            </a:r>
            <a:endParaRPr lang="zh-TW" altLang="en-US" sz="27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2276872"/>
            <a:ext cx="8784976" cy="31683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矩形 1"/>
          <p:cNvSpPr/>
          <p:nvPr/>
        </p:nvSpPr>
        <p:spPr>
          <a:xfrm>
            <a:off x="251520" y="1484784"/>
            <a:ext cx="4493538" cy="523220"/>
          </a:xfrm>
          <a:prstGeom prst="rect">
            <a:avLst/>
          </a:prstGeom>
          <a:solidFill>
            <a:schemeClr val="tx2">
              <a:lumMod val="50000"/>
              <a:lumOff val="50000"/>
            </a:schemeClr>
          </a:solidFill>
        </p:spPr>
        <p:txBody>
          <a:bodyPr wrap="none">
            <a:spAutoFit/>
          </a:bodyPr>
          <a:lstStyle/>
          <a:p>
            <a:r>
              <a:rPr lang="zh-TW" altLang="en-US" sz="2800" dirty="0">
                <a:latin typeface="標楷體" pitchFamily="65" charset="-120"/>
                <a:ea typeface="標楷體" pitchFamily="65" charset="-120"/>
              </a:rPr>
              <a:t>資訊趨勢所導致的倫理問題</a:t>
            </a:r>
          </a:p>
        </p:txBody>
      </p:sp>
    </p:spTree>
    <p:extLst>
      <p:ext uri="{BB962C8B-B14F-4D97-AF65-F5344CB8AC3E}">
        <p14:creationId xmlns:p14="http://schemas.microsoft.com/office/powerpoint/2010/main" xmlns="" val="422607674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 presetClass="entr" presetSubtype="1"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 calcmode="lin" valueType="num">
                                      <p:cBhvr additive="base">
                                        <p:cTn id="10" dur="500" fill="hold"/>
                                        <p:tgtEl>
                                          <p:spTgt spid="1026"/>
                                        </p:tgtEl>
                                        <p:attrNameLst>
                                          <p:attrName>ppt_x</p:attrName>
                                        </p:attrNameLst>
                                      </p:cBhvr>
                                      <p:tavLst>
                                        <p:tav tm="0">
                                          <p:val>
                                            <p:strVal val="#ppt_x"/>
                                          </p:val>
                                        </p:tav>
                                        <p:tav tm="100000">
                                          <p:val>
                                            <p:strVal val="#ppt_x"/>
                                          </p:val>
                                        </p:tav>
                                      </p:tavLst>
                                    </p:anim>
                                    <p:anim calcmode="lin" valueType="num">
                                      <p:cBhvr additive="base">
                                        <p:cTn id="11" dur="500" fill="hold"/>
                                        <p:tgtEl>
                                          <p:spTgt spid="102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標題 3"/>
          <p:cNvSpPr>
            <a:spLocks noGrp="1"/>
          </p:cNvSpPr>
          <p:nvPr>
            <p:ph type="title"/>
          </p:nvPr>
        </p:nvSpPr>
        <p:spPr/>
        <p:txBody>
          <a:bodyPr>
            <a:normAutofit fontScale="90000"/>
          </a:bodyPr>
          <a:lstStyle/>
          <a:p>
            <a:r>
              <a:rPr lang="en-US" altLang="zh-TW" sz="4800" dirty="0" smtClean="0">
                <a:latin typeface="Times New Roman" pitchFamily="18" charset="0"/>
                <a:ea typeface="標楷體" pitchFamily="65" charset="-120"/>
                <a:cs typeface="Times New Roman" pitchFamily="18" charset="0"/>
              </a:rPr>
              <a:t>4.1</a:t>
            </a:r>
            <a:r>
              <a:rPr lang="zh-TW" altLang="en-US" sz="4400" dirty="0" smtClean="0">
                <a:latin typeface="Times New Roman" pitchFamily="18" charset="0"/>
                <a:ea typeface="標楷體" pitchFamily="65" charset="-120"/>
                <a:cs typeface="Times New Roman" pitchFamily="18" charset="0"/>
              </a:rPr>
              <a:t>瞭解與資訊系統有關的倫理</a:t>
            </a:r>
            <a:r>
              <a:rPr lang="zh-TW" altLang="en-US" sz="4400" dirty="0" smtClean="0">
                <a:latin typeface="標楷體" pitchFamily="65" charset="-120"/>
                <a:ea typeface="標楷體" pitchFamily="65" charset="-120"/>
              </a:rPr>
              <a:t>議題</a:t>
            </a:r>
            <a:endParaRPr lang="zh-TW" altLang="en-US" sz="2700" dirty="0">
              <a:latin typeface="Times New Roman" pitchFamily="18" charset="0"/>
              <a:cs typeface="Times New Roman" pitchFamily="18" charset="0"/>
            </a:endParaRPr>
          </a:p>
        </p:txBody>
      </p:sp>
      <p:graphicFrame>
        <p:nvGraphicFramePr>
          <p:cNvPr id="8" name="資料庫圖表 7"/>
          <p:cNvGraphicFramePr/>
          <p:nvPr>
            <p:extLst>
              <p:ext uri="{D42A27DB-BD31-4B8C-83A1-F6EECF244321}">
                <p14:modId xmlns:p14="http://schemas.microsoft.com/office/powerpoint/2010/main" xmlns="" val="1440361143"/>
              </p:ext>
            </p:extLst>
          </p:nvPr>
        </p:nvGraphicFramePr>
        <p:xfrm>
          <a:off x="395536" y="1309216"/>
          <a:ext cx="8064896" cy="52881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57528445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標題 3"/>
          <p:cNvSpPr>
            <a:spLocks noGrp="1"/>
          </p:cNvSpPr>
          <p:nvPr>
            <p:ph type="title"/>
          </p:nvPr>
        </p:nvSpPr>
        <p:spPr>
          <a:xfrm>
            <a:off x="457200" y="116632"/>
            <a:ext cx="8229600" cy="864096"/>
          </a:xfrm>
        </p:spPr>
        <p:txBody>
          <a:bodyPr>
            <a:normAutofit/>
          </a:bodyPr>
          <a:lstStyle/>
          <a:p>
            <a:pPr algn="ctr"/>
            <a:r>
              <a:rPr lang="zh-TW" altLang="en-US" sz="2800" dirty="0" smtClean="0">
                <a:latin typeface="標楷體" pitchFamily="65" charset="-120"/>
                <a:ea typeface="標楷體" pitchFamily="65" charset="-120"/>
              </a:rPr>
              <a:t>不明顯關聯察覺</a:t>
            </a:r>
            <a:r>
              <a:rPr lang="zh-TW" altLang="en-US" sz="2800" dirty="0" smtClean="0">
                <a:latin typeface="Times New Roman" pitchFamily="18" charset="0"/>
                <a:ea typeface="標楷體" pitchFamily="65" charset="-120"/>
                <a:cs typeface="Times New Roman" pitchFamily="18" charset="0"/>
              </a:rPr>
              <a:t>（</a:t>
            </a:r>
            <a:r>
              <a:rPr lang="en-US" altLang="zh-TW" sz="2800" dirty="0" smtClean="0">
                <a:latin typeface="Times New Roman" pitchFamily="18" charset="0"/>
                <a:ea typeface="標楷體" pitchFamily="65" charset="-120"/>
                <a:cs typeface="Times New Roman" pitchFamily="18" charset="0"/>
              </a:rPr>
              <a:t>NORA</a:t>
            </a:r>
            <a:r>
              <a:rPr lang="zh-TW" altLang="en-US" sz="2800" dirty="0" smtClean="0">
                <a:latin typeface="Times New Roman" pitchFamily="18" charset="0"/>
                <a:ea typeface="標楷體" pitchFamily="65" charset="-120"/>
                <a:cs typeface="Times New Roman" pitchFamily="18" charset="0"/>
              </a:rPr>
              <a:t>）</a:t>
            </a:r>
            <a:endParaRPr lang="zh-TW" altLang="en-US" sz="2800" dirty="0">
              <a:latin typeface="Times New Roman" pitchFamily="18" charset="0"/>
              <a:ea typeface="標楷體" pitchFamily="65" charset="-120"/>
              <a:cs typeface="Times New Roman" pitchFamily="18" charset="0"/>
            </a:endParaRPr>
          </a:p>
        </p:txBody>
      </p:sp>
      <p:sp>
        <p:nvSpPr>
          <p:cNvPr id="14" name="矩形 13"/>
          <p:cNvSpPr/>
          <p:nvPr/>
        </p:nvSpPr>
        <p:spPr>
          <a:xfrm>
            <a:off x="323528" y="5879013"/>
            <a:ext cx="8424936" cy="707886"/>
          </a:xfrm>
          <a:prstGeom prst="rect">
            <a:avLst/>
          </a:prstGeom>
          <a:solidFill>
            <a:schemeClr val="accent3">
              <a:lumMod val="40000"/>
              <a:lumOff val="60000"/>
            </a:schemeClr>
          </a:solidFill>
          <a:ln>
            <a:solidFill>
              <a:schemeClr val="accent1"/>
            </a:solidFill>
          </a:ln>
        </p:spPr>
        <p:txBody>
          <a:bodyPr wrap="square">
            <a:spAutoFit/>
          </a:bodyPr>
          <a:lstStyle/>
          <a:p>
            <a:r>
              <a:rPr lang="zh-TW" altLang="en-US" sz="2000" dirty="0" smtClean="0">
                <a:latin typeface="標楷體" pitchFamily="65" charset="-120"/>
                <a:ea typeface="標楷體" pitchFamily="65" charset="-120"/>
              </a:rPr>
              <a:t>不明顯關聯察覺技術可以取得不同來源人們的相關資訊，並找出模糊、不明顯的關係。</a:t>
            </a:r>
            <a:endParaRPr lang="zh-TW" altLang="en-US" sz="2000" dirty="0">
              <a:latin typeface="標楷體" pitchFamily="65" charset="-120"/>
              <a:ea typeface="標楷體" pitchFamily="65" charset="-12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528" y="852488"/>
            <a:ext cx="8424935" cy="5026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normAutofit/>
          </a:bodyPr>
          <a:lstStyle/>
          <a:p>
            <a:r>
              <a:rPr lang="en-US" altLang="zh-TW" sz="4400" dirty="0" smtClean="0">
                <a:latin typeface="Times New Roman" pitchFamily="18" charset="0"/>
                <a:ea typeface="標楷體" pitchFamily="65" charset="-120"/>
                <a:cs typeface="Times New Roman" pitchFamily="18" charset="0"/>
              </a:rPr>
              <a:t>4.2</a:t>
            </a:r>
            <a:r>
              <a:rPr lang="zh-TW" altLang="en-US" sz="4400" dirty="0" smtClean="0">
                <a:latin typeface="標楷體" pitchFamily="65" charset="-120"/>
                <a:ea typeface="標楷體" pitchFamily="65" charset="-120"/>
              </a:rPr>
              <a:t>資訊社會的倫理</a:t>
            </a:r>
            <a:endParaRPr lang="zh-TW" altLang="en-US" sz="2700" dirty="0"/>
          </a:p>
        </p:txBody>
      </p:sp>
      <p:graphicFrame>
        <p:nvGraphicFramePr>
          <p:cNvPr id="2" name="資料庫圖表 1"/>
          <p:cNvGraphicFramePr/>
          <p:nvPr>
            <p:extLst>
              <p:ext uri="{D42A27DB-BD31-4B8C-83A1-F6EECF244321}">
                <p14:modId xmlns:p14="http://schemas.microsoft.com/office/powerpoint/2010/main" xmlns="" val="2945060537"/>
              </p:ext>
            </p:extLst>
          </p:nvPr>
        </p:nvGraphicFramePr>
        <p:xfrm>
          <a:off x="251520" y="1397000"/>
          <a:ext cx="8640960" cy="4984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graphicEl>
                                              <a:dgm id="{5E4A738A-23FC-4FEE-AC15-7044CC22370E}"/>
                                            </p:graphicEl>
                                          </p:spTgt>
                                        </p:tgtEl>
                                        <p:attrNameLst>
                                          <p:attrName>style.visibility</p:attrName>
                                        </p:attrNameLst>
                                      </p:cBhvr>
                                      <p:to>
                                        <p:strVal val="visible"/>
                                      </p:to>
                                    </p:set>
                                    <p:animEffect transition="in" filter="fade">
                                      <p:cBhvr>
                                        <p:cTn id="7" dur="1000"/>
                                        <p:tgtEl>
                                          <p:spTgt spid="2">
                                            <p:graphicEl>
                                              <a:dgm id="{5E4A738A-23FC-4FEE-AC15-7044CC22370E}"/>
                                            </p:graphicEl>
                                          </p:spTgt>
                                        </p:tgtEl>
                                      </p:cBhvr>
                                    </p:animEffect>
                                    <p:anim calcmode="lin" valueType="num">
                                      <p:cBhvr>
                                        <p:cTn id="8" dur="1000" fill="hold"/>
                                        <p:tgtEl>
                                          <p:spTgt spid="2">
                                            <p:graphicEl>
                                              <a:dgm id="{5E4A738A-23FC-4FEE-AC15-7044CC22370E}"/>
                                            </p:graphicEl>
                                          </p:spTgt>
                                        </p:tgtEl>
                                        <p:attrNameLst>
                                          <p:attrName>ppt_x</p:attrName>
                                        </p:attrNameLst>
                                      </p:cBhvr>
                                      <p:tavLst>
                                        <p:tav tm="0">
                                          <p:val>
                                            <p:strVal val="#ppt_x"/>
                                          </p:val>
                                        </p:tav>
                                        <p:tav tm="100000">
                                          <p:val>
                                            <p:strVal val="#ppt_x"/>
                                          </p:val>
                                        </p:tav>
                                      </p:tavLst>
                                    </p:anim>
                                    <p:anim calcmode="lin" valueType="num">
                                      <p:cBhvr>
                                        <p:cTn id="9" dur="1000" fill="hold"/>
                                        <p:tgtEl>
                                          <p:spTgt spid="2">
                                            <p:graphicEl>
                                              <a:dgm id="{5E4A738A-23FC-4FEE-AC15-7044CC22370E}"/>
                                            </p:graphic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
                                            <p:graphicEl>
                                              <a:dgm id="{EEE05634-2EFC-4BED-9CE3-95ADB697A926}"/>
                                            </p:graphicEl>
                                          </p:spTgt>
                                        </p:tgtEl>
                                        <p:attrNameLst>
                                          <p:attrName>style.visibility</p:attrName>
                                        </p:attrNameLst>
                                      </p:cBhvr>
                                      <p:to>
                                        <p:strVal val="visible"/>
                                      </p:to>
                                    </p:set>
                                    <p:animEffect transition="in" filter="fade">
                                      <p:cBhvr>
                                        <p:cTn id="13" dur="1000"/>
                                        <p:tgtEl>
                                          <p:spTgt spid="2">
                                            <p:graphicEl>
                                              <a:dgm id="{EEE05634-2EFC-4BED-9CE3-95ADB697A926}"/>
                                            </p:graphicEl>
                                          </p:spTgt>
                                        </p:tgtEl>
                                      </p:cBhvr>
                                    </p:animEffect>
                                    <p:anim calcmode="lin" valueType="num">
                                      <p:cBhvr>
                                        <p:cTn id="14" dur="1000" fill="hold"/>
                                        <p:tgtEl>
                                          <p:spTgt spid="2">
                                            <p:graphicEl>
                                              <a:dgm id="{EEE05634-2EFC-4BED-9CE3-95ADB697A926}"/>
                                            </p:graphicEl>
                                          </p:spTgt>
                                        </p:tgtEl>
                                        <p:attrNameLst>
                                          <p:attrName>ppt_x</p:attrName>
                                        </p:attrNameLst>
                                      </p:cBhvr>
                                      <p:tavLst>
                                        <p:tav tm="0">
                                          <p:val>
                                            <p:strVal val="#ppt_x"/>
                                          </p:val>
                                        </p:tav>
                                        <p:tav tm="100000">
                                          <p:val>
                                            <p:strVal val="#ppt_x"/>
                                          </p:val>
                                        </p:tav>
                                      </p:tavLst>
                                    </p:anim>
                                    <p:anim calcmode="lin" valueType="num">
                                      <p:cBhvr>
                                        <p:cTn id="15" dur="1000" fill="hold"/>
                                        <p:tgtEl>
                                          <p:spTgt spid="2">
                                            <p:graphicEl>
                                              <a:dgm id="{EEE05634-2EFC-4BED-9CE3-95ADB697A926}"/>
                                            </p:graphic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
                                            <p:graphicEl>
                                              <a:dgm id="{D5990D93-9C70-4A69-B9CF-D6FB97467B89}"/>
                                            </p:graphicEl>
                                          </p:spTgt>
                                        </p:tgtEl>
                                        <p:attrNameLst>
                                          <p:attrName>style.visibility</p:attrName>
                                        </p:attrNameLst>
                                      </p:cBhvr>
                                      <p:to>
                                        <p:strVal val="visible"/>
                                      </p:to>
                                    </p:set>
                                    <p:animEffect transition="in" filter="fade">
                                      <p:cBhvr>
                                        <p:cTn id="20" dur="1000"/>
                                        <p:tgtEl>
                                          <p:spTgt spid="2">
                                            <p:graphicEl>
                                              <a:dgm id="{D5990D93-9C70-4A69-B9CF-D6FB97467B89}"/>
                                            </p:graphicEl>
                                          </p:spTgt>
                                        </p:tgtEl>
                                      </p:cBhvr>
                                    </p:animEffect>
                                    <p:anim calcmode="lin" valueType="num">
                                      <p:cBhvr>
                                        <p:cTn id="21" dur="1000" fill="hold"/>
                                        <p:tgtEl>
                                          <p:spTgt spid="2">
                                            <p:graphicEl>
                                              <a:dgm id="{D5990D93-9C70-4A69-B9CF-D6FB97467B89}"/>
                                            </p:graphicEl>
                                          </p:spTgt>
                                        </p:tgtEl>
                                        <p:attrNameLst>
                                          <p:attrName>ppt_x</p:attrName>
                                        </p:attrNameLst>
                                      </p:cBhvr>
                                      <p:tavLst>
                                        <p:tav tm="0">
                                          <p:val>
                                            <p:strVal val="#ppt_x"/>
                                          </p:val>
                                        </p:tav>
                                        <p:tav tm="100000">
                                          <p:val>
                                            <p:strVal val="#ppt_x"/>
                                          </p:val>
                                        </p:tav>
                                      </p:tavLst>
                                    </p:anim>
                                    <p:anim calcmode="lin" valueType="num">
                                      <p:cBhvr>
                                        <p:cTn id="22" dur="1000" fill="hold"/>
                                        <p:tgtEl>
                                          <p:spTgt spid="2">
                                            <p:graphicEl>
                                              <a:dgm id="{D5990D93-9C70-4A69-B9CF-D6FB97467B89}"/>
                                            </p:graphicEl>
                                          </p:spTgt>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2">
                                            <p:graphicEl>
                                              <a:dgm id="{42C45DE7-6DB9-40EB-AB1D-6F02B24CE3EC}"/>
                                            </p:graphicEl>
                                          </p:spTgt>
                                        </p:tgtEl>
                                        <p:attrNameLst>
                                          <p:attrName>style.visibility</p:attrName>
                                        </p:attrNameLst>
                                      </p:cBhvr>
                                      <p:to>
                                        <p:strVal val="visible"/>
                                      </p:to>
                                    </p:set>
                                    <p:animEffect transition="in" filter="fade">
                                      <p:cBhvr>
                                        <p:cTn id="26" dur="1000"/>
                                        <p:tgtEl>
                                          <p:spTgt spid="2">
                                            <p:graphicEl>
                                              <a:dgm id="{42C45DE7-6DB9-40EB-AB1D-6F02B24CE3EC}"/>
                                            </p:graphicEl>
                                          </p:spTgt>
                                        </p:tgtEl>
                                      </p:cBhvr>
                                    </p:animEffect>
                                    <p:anim calcmode="lin" valueType="num">
                                      <p:cBhvr>
                                        <p:cTn id="27" dur="1000" fill="hold"/>
                                        <p:tgtEl>
                                          <p:spTgt spid="2">
                                            <p:graphicEl>
                                              <a:dgm id="{42C45DE7-6DB9-40EB-AB1D-6F02B24CE3EC}"/>
                                            </p:graphicEl>
                                          </p:spTgt>
                                        </p:tgtEl>
                                        <p:attrNameLst>
                                          <p:attrName>ppt_x</p:attrName>
                                        </p:attrNameLst>
                                      </p:cBhvr>
                                      <p:tavLst>
                                        <p:tav tm="0">
                                          <p:val>
                                            <p:strVal val="#ppt_x"/>
                                          </p:val>
                                        </p:tav>
                                        <p:tav tm="100000">
                                          <p:val>
                                            <p:strVal val="#ppt_x"/>
                                          </p:val>
                                        </p:tav>
                                      </p:tavLst>
                                    </p:anim>
                                    <p:anim calcmode="lin" valueType="num">
                                      <p:cBhvr>
                                        <p:cTn id="28" dur="1000" fill="hold"/>
                                        <p:tgtEl>
                                          <p:spTgt spid="2">
                                            <p:graphicEl>
                                              <a:dgm id="{42C45DE7-6DB9-40EB-AB1D-6F02B24CE3EC}"/>
                                            </p:graphic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
                                            <p:graphicEl>
                                              <a:dgm id="{034811E0-06B6-4176-8567-B639FE32D61D}"/>
                                            </p:graphicEl>
                                          </p:spTgt>
                                        </p:tgtEl>
                                        <p:attrNameLst>
                                          <p:attrName>style.visibility</p:attrName>
                                        </p:attrNameLst>
                                      </p:cBhvr>
                                      <p:to>
                                        <p:strVal val="visible"/>
                                      </p:to>
                                    </p:set>
                                    <p:animEffect transition="in" filter="fade">
                                      <p:cBhvr>
                                        <p:cTn id="33" dur="1000"/>
                                        <p:tgtEl>
                                          <p:spTgt spid="2">
                                            <p:graphicEl>
                                              <a:dgm id="{034811E0-06B6-4176-8567-B639FE32D61D}"/>
                                            </p:graphicEl>
                                          </p:spTgt>
                                        </p:tgtEl>
                                      </p:cBhvr>
                                    </p:animEffect>
                                    <p:anim calcmode="lin" valueType="num">
                                      <p:cBhvr>
                                        <p:cTn id="34" dur="1000" fill="hold"/>
                                        <p:tgtEl>
                                          <p:spTgt spid="2">
                                            <p:graphicEl>
                                              <a:dgm id="{034811E0-06B6-4176-8567-B639FE32D61D}"/>
                                            </p:graphicEl>
                                          </p:spTgt>
                                        </p:tgtEl>
                                        <p:attrNameLst>
                                          <p:attrName>ppt_x</p:attrName>
                                        </p:attrNameLst>
                                      </p:cBhvr>
                                      <p:tavLst>
                                        <p:tav tm="0">
                                          <p:val>
                                            <p:strVal val="#ppt_x"/>
                                          </p:val>
                                        </p:tav>
                                        <p:tav tm="100000">
                                          <p:val>
                                            <p:strVal val="#ppt_x"/>
                                          </p:val>
                                        </p:tav>
                                      </p:tavLst>
                                    </p:anim>
                                    <p:anim calcmode="lin" valueType="num">
                                      <p:cBhvr>
                                        <p:cTn id="35" dur="1000" fill="hold"/>
                                        <p:tgtEl>
                                          <p:spTgt spid="2">
                                            <p:graphicEl>
                                              <a:dgm id="{034811E0-06B6-4176-8567-B639FE32D61D}"/>
                                            </p:graphicEl>
                                          </p:spTgt>
                                        </p:tgtEl>
                                        <p:attrNameLst>
                                          <p:attrName>ppt_y</p:attrName>
                                        </p:attrNameLst>
                                      </p:cBhvr>
                                      <p:tavLst>
                                        <p:tav tm="0">
                                          <p:val>
                                            <p:strVal val="#ppt_y+.1"/>
                                          </p:val>
                                        </p:tav>
                                        <p:tav tm="100000">
                                          <p:val>
                                            <p:strVal val="#ppt_y"/>
                                          </p:val>
                                        </p:tav>
                                      </p:tavLst>
                                    </p:anim>
                                  </p:childTnLst>
                                </p:cTn>
                              </p:par>
                            </p:childTnLst>
                          </p:cTn>
                        </p:par>
                        <p:par>
                          <p:cTn id="36" fill="hold">
                            <p:stCondLst>
                              <p:cond delay="1000"/>
                            </p:stCondLst>
                            <p:childTnLst>
                              <p:par>
                                <p:cTn id="37" presetID="42" presetClass="entr" presetSubtype="0" fill="hold" grpId="0" nodeType="afterEffect">
                                  <p:stCondLst>
                                    <p:cond delay="0"/>
                                  </p:stCondLst>
                                  <p:childTnLst>
                                    <p:set>
                                      <p:cBhvr>
                                        <p:cTn id="38" dur="1" fill="hold">
                                          <p:stCondLst>
                                            <p:cond delay="0"/>
                                          </p:stCondLst>
                                        </p:cTn>
                                        <p:tgtEl>
                                          <p:spTgt spid="2">
                                            <p:graphicEl>
                                              <a:dgm id="{620FD254-DA25-412C-AF0C-0291E1FCA9AF}"/>
                                            </p:graphicEl>
                                          </p:spTgt>
                                        </p:tgtEl>
                                        <p:attrNameLst>
                                          <p:attrName>style.visibility</p:attrName>
                                        </p:attrNameLst>
                                      </p:cBhvr>
                                      <p:to>
                                        <p:strVal val="visible"/>
                                      </p:to>
                                    </p:set>
                                    <p:animEffect transition="in" filter="fade">
                                      <p:cBhvr>
                                        <p:cTn id="39" dur="1000"/>
                                        <p:tgtEl>
                                          <p:spTgt spid="2">
                                            <p:graphicEl>
                                              <a:dgm id="{620FD254-DA25-412C-AF0C-0291E1FCA9AF}"/>
                                            </p:graphicEl>
                                          </p:spTgt>
                                        </p:tgtEl>
                                      </p:cBhvr>
                                    </p:animEffect>
                                    <p:anim calcmode="lin" valueType="num">
                                      <p:cBhvr>
                                        <p:cTn id="40" dur="1000" fill="hold"/>
                                        <p:tgtEl>
                                          <p:spTgt spid="2">
                                            <p:graphicEl>
                                              <a:dgm id="{620FD254-DA25-412C-AF0C-0291E1FCA9AF}"/>
                                            </p:graphicEl>
                                          </p:spTgt>
                                        </p:tgtEl>
                                        <p:attrNameLst>
                                          <p:attrName>ppt_x</p:attrName>
                                        </p:attrNameLst>
                                      </p:cBhvr>
                                      <p:tavLst>
                                        <p:tav tm="0">
                                          <p:val>
                                            <p:strVal val="#ppt_x"/>
                                          </p:val>
                                        </p:tav>
                                        <p:tav tm="100000">
                                          <p:val>
                                            <p:strVal val="#ppt_x"/>
                                          </p:val>
                                        </p:tav>
                                      </p:tavLst>
                                    </p:anim>
                                    <p:anim calcmode="lin" valueType="num">
                                      <p:cBhvr>
                                        <p:cTn id="41" dur="1000" fill="hold"/>
                                        <p:tgtEl>
                                          <p:spTgt spid="2">
                                            <p:graphicEl>
                                              <a:dgm id="{620FD254-DA25-412C-AF0C-0291E1FCA9AF}"/>
                                            </p:graphic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2">
                                            <p:graphicEl>
                                              <a:dgm id="{F68618B5-5F18-4CFD-A38E-3506E8E4FD5D}"/>
                                            </p:graphicEl>
                                          </p:spTgt>
                                        </p:tgtEl>
                                        <p:attrNameLst>
                                          <p:attrName>style.visibility</p:attrName>
                                        </p:attrNameLst>
                                      </p:cBhvr>
                                      <p:to>
                                        <p:strVal val="visible"/>
                                      </p:to>
                                    </p:set>
                                    <p:animEffect transition="in" filter="fade">
                                      <p:cBhvr>
                                        <p:cTn id="46" dur="1000"/>
                                        <p:tgtEl>
                                          <p:spTgt spid="2">
                                            <p:graphicEl>
                                              <a:dgm id="{F68618B5-5F18-4CFD-A38E-3506E8E4FD5D}"/>
                                            </p:graphicEl>
                                          </p:spTgt>
                                        </p:tgtEl>
                                      </p:cBhvr>
                                    </p:animEffect>
                                    <p:anim calcmode="lin" valueType="num">
                                      <p:cBhvr>
                                        <p:cTn id="47" dur="1000" fill="hold"/>
                                        <p:tgtEl>
                                          <p:spTgt spid="2">
                                            <p:graphicEl>
                                              <a:dgm id="{F68618B5-5F18-4CFD-A38E-3506E8E4FD5D}"/>
                                            </p:graphicEl>
                                          </p:spTgt>
                                        </p:tgtEl>
                                        <p:attrNameLst>
                                          <p:attrName>ppt_x</p:attrName>
                                        </p:attrNameLst>
                                      </p:cBhvr>
                                      <p:tavLst>
                                        <p:tav tm="0">
                                          <p:val>
                                            <p:strVal val="#ppt_x"/>
                                          </p:val>
                                        </p:tav>
                                        <p:tav tm="100000">
                                          <p:val>
                                            <p:strVal val="#ppt_x"/>
                                          </p:val>
                                        </p:tav>
                                      </p:tavLst>
                                    </p:anim>
                                    <p:anim calcmode="lin" valueType="num">
                                      <p:cBhvr>
                                        <p:cTn id="48" dur="1000" fill="hold"/>
                                        <p:tgtEl>
                                          <p:spTgt spid="2">
                                            <p:graphicEl>
                                              <a:dgm id="{F68618B5-5F18-4CFD-A38E-3506E8E4FD5D}"/>
                                            </p:graphicEl>
                                          </p:spTgt>
                                        </p:tgtEl>
                                        <p:attrNameLst>
                                          <p:attrName>ppt_y</p:attrName>
                                        </p:attrNameLst>
                                      </p:cBhvr>
                                      <p:tavLst>
                                        <p:tav tm="0">
                                          <p:val>
                                            <p:strVal val="#ppt_y+.1"/>
                                          </p:val>
                                        </p:tav>
                                        <p:tav tm="100000">
                                          <p:val>
                                            <p:strVal val="#ppt_y"/>
                                          </p:val>
                                        </p:tav>
                                      </p:tavLst>
                                    </p:anim>
                                  </p:childTnLst>
                                </p:cTn>
                              </p:par>
                            </p:childTnLst>
                          </p:cTn>
                        </p:par>
                        <p:par>
                          <p:cTn id="49" fill="hold">
                            <p:stCondLst>
                              <p:cond delay="1000"/>
                            </p:stCondLst>
                            <p:childTnLst>
                              <p:par>
                                <p:cTn id="50" presetID="42" presetClass="entr" presetSubtype="0" fill="hold" grpId="0" nodeType="afterEffect">
                                  <p:stCondLst>
                                    <p:cond delay="0"/>
                                  </p:stCondLst>
                                  <p:childTnLst>
                                    <p:set>
                                      <p:cBhvr>
                                        <p:cTn id="51" dur="1" fill="hold">
                                          <p:stCondLst>
                                            <p:cond delay="0"/>
                                          </p:stCondLst>
                                        </p:cTn>
                                        <p:tgtEl>
                                          <p:spTgt spid="2">
                                            <p:graphicEl>
                                              <a:dgm id="{2E629F50-98CF-4005-A0A3-DB9D0B293AEE}"/>
                                            </p:graphicEl>
                                          </p:spTgt>
                                        </p:tgtEl>
                                        <p:attrNameLst>
                                          <p:attrName>style.visibility</p:attrName>
                                        </p:attrNameLst>
                                      </p:cBhvr>
                                      <p:to>
                                        <p:strVal val="visible"/>
                                      </p:to>
                                    </p:set>
                                    <p:animEffect transition="in" filter="fade">
                                      <p:cBhvr>
                                        <p:cTn id="52" dur="1000"/>
                                        <p:tgtEl>
                                          <p:spTgt spid="2">
                                            <p:graphicEl>
                                              <a:dgm id="{2E629F50-98CF-4005-A0A3-DB9D0B293AEE}"/>
                                            </p:graphicEl>
                                          </p:spTgt>
                                        </p:tgtEl>
                                      </p:cBhvr>
                                    </p:animEffect>
                                    <p:anim calcmode="lin" valueType="num">
                                      <p:cBhvr>
                                        <p:cTn id="53" dur="1000" fill="hold"/>
                                        <p:tgtEl>
                                          <p:spTgt spid="2">
                                            <p:graphicEl>
                                              <a:dgm id="{2E629F50-98CF-4005-A0A3-DB9D0B293AEE}"/>
                                            </p:graphicEl>
                                          </p:spTgt>
                                        </p:tgtEl>
                                        <p:attrNameLst>
                                          <p:attrName>ppt_x</p:attrName>
                                        </p:attrNameLst>
                                      </p:cBhvr>
                                      <p:tavLst>
                                        <p:tav tm="0">
                                          <p:val>
                                            <p:strVal val="#ppt_x"/>
                                          </p:val>
                                        </p:tav>
                                        <p:tav tm="100000">
                                          <p:val>
                                            <p:strVal val="#ppt_x"/>
                                          </p:val>
                                        </p:tav>
                                      </p:tavLst>
                                    </p:anim>
                                    <p:anim calcmode="lin" valueType="num">
                                      <p:cBhvr>
                                        <p:cTn id="54" dur="1000" fill="hold"/>
                                        <p:tgtEl>
                                          <p:spTgt spid="2">
                                            <p:graphicEl>
                                              <a:dgm id="{2E629F50-98CF-4005-A0A3-DB9D0B293AEE}"/>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normAutofit/>
          </a:bodyPr>
          <a:lstStyle/>
          <a:p>
            <a:r>
              <a:rPr lang="en-US" altLang="zh-TW" sz="4400" dirty="0" smtClean="0">
                <a:latin typeface="Times New Roman" pitchFamily="18" charset="0"/>
                <a:ea typeface="標楷體" pitchFamily="65" charset="-120"/>
                <a:cs typeface="Times New Roman" pitchFamily="18" charset="0"/>
              </a:rPr>
              <a:t>4.2</a:t>
            </a:r>
            <a:r>
              <a:rPr lang="zh-TW" altLang="en-US" sz="4400" dirty="0" smtClean="0">
                <a:latin typeface="標楷體" pitchFamily="65" charset="-120"/>
                <a:ea typeface="標楷體" pitchFamily="65" charset="-120"/>
              </a:rPr>
              <a:t>資訊社會的倫理</a:t>
            </a:r>
            <a:endParaRPr lang="zh-TW" altLang="en-US" sz="2700" dirty="0"/>
          </a:p>
        </p:txBody>
      </p:sp>
      <p:sp>
        <p:nvSpPr>
          <p:cNvPr id="11" name="矩形 10"/>
          <p:cNvSpPr/>
          <p:nvPr/>
        </p:nvSpPr>
        <p:spPr>
          <a:xfrm>
            <a:off x="1115616" y="2264673"/>
            <a:ext cx="7128792" cy="3108543"/>
          </a:xfrm>
          <a:prstGeom prst="rect">
            <a:avLst/>
          </a:prstGeom>
        </p:spPr>
        <p:txBody>
          <a:bodyPr wrap="square">
            <a:spAutoFit/>
          </a:bodyPr>
          <a:lstStyle/>
          <a:p>
            <a:endParaRPr lang="zh-TW" altLang="en-US" sz="2800" dirty="0" smtClean="0"/>
          </a:p>
          <a:p>
            <a:pPr marL="514350" indent="-514350">
              <a:buFont typeface="+mj-lt"/>
              <a:buAutoNum type="arabicPeriod"/>
            </a:pPr>
            <a:r>
              <a:rPr lang="zh-TW" altLang="en-US" sz="2800" dirty="0" smtClean="0">
                <a:latin typeface="Times New Roman" pitchFamily="18" charset="0"/>
                <a:ea typeface="標楷體" pitchFamily="65" charset="-120"/>
                <a:cs typeface="Times New Roman" pitchFamily="18" charset="0"/>
              </a:rPr>
              <a:t>清楚地辨認、描述事實</a:t>
            </a:r>
            <a:endParaRPr lang="en-US" altLang="zh-TW" sz="2800" dirty="0" smtClean="0">
              <a:latin typeface="Times New Roman" pitchFamily="18" charset="0"/>
              <a:ea typeface="標楷體" pitchFamily="65" charset="-120"/>
              <a:cs typeface="Times New Roman" pitchFamily="18" charset="0"/>
            </a:endParaRPr>
          </a:p>
          <a:p>
            <a:pPr marL="514350" indent="-514350">
              <a:buFont typeface="+mj-lt"/>
              <a:buAutoNum type="arabicPeriod"/>
            </a:pPr>
            <a:r>
              <a:rPr lang="zh-TW" altLang="en-US" sz="2800" dirty="0" smtClean="0">
                <a:latin typeface="Times New Roman" pitchFamily="18" charset="0"/>
                <a:ea typeface="標楷體" pitchFamily="65" charset="-120"/>
                <a:cs typeface="Times New Roman" pitchFamily="18" charset="0"/>
              </a:rPr>
              <a:t>確認衝突或困境，並辨認隱藏其中更高層次的價值</a:t>
            </a:r>
            <a:endParaRPr lang="en-US" altLang="zh-TW" sz="2800" dirty="0" smtClean="0">
              <a:latin typeface="Times New Roman" pitchFamily="18" charset="0"/>
              <a:ea typeface="標楷體" pitchFamily="65" charset="-120"/>
              <a:cs typeface="Times New Roman" pitchFamily="18" charset="0"/>
            </a:endParaRPr>
          </a:p>
          <a:p>
            <a:pPr marL="514350" indent="-514350">
              <a:buFont typeface="+mj-lt"/>
              <a:buAutoNum type="arabicPeriod"/>
            </a:pPr>
            <a:r>
              <a:rPr lang="zh-TW" altLang="en-US" sz="2800" dirty="0" smtClean="0">
                <a:latin typeface="Times New Roman" pitchFamily="18" charset="0"/>
                <a:ea typeface="標楷體" pitchFamily="65" charset="-120"/>
                <a:cs typeface="Times New Roman" pitchFamily="18" charset="0"/>
              </a:rPr>
              <a:t>確認利害關係人</a:t>
            </a:r>
            <a:endParaRPr lang="en-US" altLang="zh-TW" sz="2800" dirty="0" smtClean="0">
              <a:latin typeface="Times New Roman" pitchFamily="18" charset="0"/>
              <a:ea typeface="標楷體" pitchFamily="65" charset="-120"/>
              <a:cs typeface="Times New Roman" pitchFamily="18" charset="0"/>
            </a:endParaRPr>
          </a:p>
          <a:p>
            <a:pPr marL="514350" indent="-514350">
              <a:buFont typeface="+mj-lt"/>
              <a:buAutoNum type="arabicPeriod"/>
            </a:pPr>
            <a:r>
              <a:rPr lang="zh-TW" altLang="en-US" sz="2800" dirty="0" smtClean="0">
                <a:latin typeface="Times New Roman" pitchFamily="18" charset="0"/>
                <a:ea typeface="標楷體" pitchFamily="65" charset="-120"/>
                <a:cs typeface="Times New Roman" pitchFamily="18" charset="0"/>
              </a:rPr>
              <a:t>確認你可以合理執行的方案</a:t>
            </a:r>
          </a:p>
          <a:p>
            <a:pPr marL="514350" indent="-514350">
              <a:buFont typeface="+mj-lt"/>
              <a:buAutoNum type="arabicPeriod"/>
            </a:pPr>
            <a:r>
              <a:rPr lang="zh-TW" altLang="en-US" sz="2800" dirty="0" smtClean="0">
                <a:latin typeface="Times New Roman" pitchFamily="18" charset="0"/>
                <a:ea typeface="標楷體" pitchFamily="65" charset="-120"/>
                <a:cs typeface="Times New Roman" pitchFamily="18" charset="0"/>
              </a:rPr>
              <a:t>確認選擇方案執行後的可能結果</a:t>
            </a:r>
            <a:endParaRPr lang="en-US" altLang="zh-TW" sz="2800" dirty="0" smtClean="0">
              <a:latin typeface="Times New Roman" pitchFamily="18" charset="0"/>
              <a:ea typeface="標楷體" pitchFamily="65" charset="-120"/>
              <a:cs typeface="Times New Roman" pitchFamily="18" charset="0"/>
            </a:endParaRPr>
          </a:p>
        </p:txBody>
      </p:sp>
      <p:sp>
        <p:nvSpPr>
          <p:cNvPr id="5" name="矩形 4"/>
          <p:cNvSpPr/>
          <p:nvPr/>
        </p:nvSpPr>
        <p:spPr>
          <a:xfrm>
            <a:off x="395536" y="1537628"/>
            <a:ext cx="1656184" cy="523220"/>
          </a:xfrm>
          <a:prstGeom prst="rect">
            <a:avLst/>
          </a:prstGeom>
          <a:solidFill>
            <a:schemeClr val="tx2">
              <a:lumMod val="20000"/>
              <a:lumOff val="80000"/>
            </a:schemeClr>
          </a:solidFill>
        </p:spPr>
        <p:txBody>
          <a:bodyPr wrap="square">
            <a:spAutoFit/>
          </a:bodyPr>
          <a:lstStyle/>
          <a:p>
            <a:r>
              <a:rPr lang="zh-TW" altLang="en-US" sz="2800" b="1" dirty="0" smtClean="0">
                <a:latin typeface="標楷體" pitchFamily="65" charset="-120"/>
                <a:ea typeface="標楷體" pitchFamily="65" charset="-120"/>
              </a:rPr>
              <a:t>倫理分析</a:t>
            </a:r>
            <a:endParaRPr lang="en-US" altLang="zh-TW" sz="2800" b="1" dirty="0">
              <a:latin typeface="標楷體" pitchFamily="65" charset="-120"/>
              <a:ea typeface="標楷體" pitchFamily="65" charset="-120"/>
            </a:endParaRPr>
          </a:p>
        </p:txBody>
      </p:sp>
    </p:spTree>
    <p:extLst>
      <p:ext uri="{BB962C8B-B14F-4D97-AF65-F5344CB8AC3E}">
        <p14:creationId xmlns:p14="http://schemas.microsoft.com/office/powerpoint/2010/main" xmlns="" val="231191021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normAutofit/>
          </a:bodyPr>
          <a:lstStyle/>
          <a:p>
            <a:r>
              <a:rPr lang="en-US" altLang="zh-TW" sz="4400" dirty="0" smtClean="0">
                <a:latin typeface="Times New Roman" pitchFamily="18" charset="0"/>
                <a:ea typeface="標楷體" pitchFamily="65" charset="-120"/>
                <a:cs typeface="Times New Roman" pitchFamily="18" charset="0"/>
              </a:rPr>
              <a:t>4.2</a:t>
            </a:r>
            <a:r>
              <a:rPr lang="zh-TW" altLang="en-US" sz="4400" dirty="0" smtClean="0">
                <a:latin typeface="標楷體" pitchFamily="65" charset="-120"/>
                <a:ea typeface="標楷體" pitchFamily="65" charset="-120"/>
              </a:rPr>
              <a:t>資訊社會的倫理</a:t>
            </a:r>
            <a:endParaRPr lang="zh-TW" altLang="en-US" sz="2800" dirty="0">
              <a:latin typeface="Times New Roman" pitchFamily="18" charset="0"/>
              <a:ea typeface="標楷體" pitchFamily="65" charset="-120"/>
              <a:cs typeface="Times New Roman" pitchFamily="18" charset="0"/>
            </a:endParaRPr>
          </a:p>
        </p:txBody>
      </p:sp>
      <p:sp>
        <p:nvSpPr>
          <p:cNvPr id="5" name="矩形 4"/>
          <p:cNvSpPr/>
          <p:nvPr/>
        </p:nvSpPr>
        <p:spPr>
          <a:xfrm>
            <a:off x="395536" y="1537628"/>
            <a:ext cx="2448272" cy="523220"/>
          </a:xfrm>
          <a:prstGeom prst="rect">
            <a:avLst/>
          </a:prstGeom>
          <a:solidFill>
            <a:schemeClr val="tx2">
              <a:lumMod val="20000"/>
              <a:lumOff val="80000"/>
            </a:schemeClr>
          </a:solidFill>
        </p:spPr>
        <p:txBody>
          <a:bodyPr wrap="square">
            <a:spAutoFit/>
          </a:bodyPr>
          <a:lstStyle/>
          <a:p>
            <a:r>
              <a:rPr lang="zh-TW" altLang="en-US" sz="2800" b="1" dirty="0" smtClean="0">
                <a:latin typeface="標楷體" pitchFamily="65" charset="-120"/>
                <a:ea typeface="標楷體" pitchFamily="65" charset="-120"/>
              </a:rPr>
              <a:t>參考倫理準則</a:t>
            </a:r>
            <a:endParaRPr lang="en-US" altLang="zh-TW" sz="2800" b="1" dirty="0">
              <a:latin typeface="標楷體" pitchFamily="65" charset="-120"/>
              <a:ea typeface="標楷體" pitchFamily="65" charset="-120"/>
            </a:endParaRPr>
          </a:p>
        </p:txBody>
      </p:sp>
      <p:sp>
        <p:nvSpPr>
          <p:cNvPr id="2" name="矩形 1"/>
          <p:cNvSpPr/>
          <p:nvPr/>
        </p:nvSpPr>
        <p:spPr>
          <a:xfrm>
            <a:off x="1043608" y="2420888"/>
            <a:ext cx="2664296"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a:latin typeface="標楷體" pitchFamily="65" charset="-120"/>
                <a:ea typeface="標楷體" pitchFamily="65" charset="-120"/>
              </a:rPr>
              <a:t>黃金法則</a:t>
            </a:r>
          </a:p>
        </p:txBody>
      </p:sp>
      <p:sp>
        <p:nvSpPr>
          <p:cNvPr id="7" name="矩形 6"/>
          <p:cNvSpPr/>
          <p:nvPr/>
        </p:nvSpPr>
        <p:spPr>
          <a:xfrm>
            <a:off x="1043608" y="3573016"/>
            <a:ext cx="2664296" cy="792088"/>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a:latin typeface="標楷體" pitchFamily="65" charset="-120"/>
                <a:ea typeface="標楷體" pitchFamily="65" charset="-120"/>
              </a:rPr>
              <a:t>康德的普遍性原則</a:t>
            </a:r>
          </a:p>
        </p:txBody>
      </p:sp>
      <p:sp>
        <p:nvSpPr>
          <p:cNvPr id="8" name="矩形 7"/>
          <p:cNvSpPr/>
          <p:nvPr/>
        </p:nvSpPr>
        <p:spPr>
          <a:xfrm>
            <a:off x="1043608" y="4725144"/>
            <a:ext cx="2664296" cy="79208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a:latin typeface="標楷體" pitchFamily="65" charset="-120"/>
                <a:ea typeface="標楷體" pitchFamily="65" charset="-120"/>
              </a:rPr>
              <a:t>笛卡兒的改變原則</a:t>
            </a:r>
          </a:p>
        </p:txBody>
      </p:sp>
      <p:sp>
        <p:nvSpPr>
          <p:cNvPr id="9" name="矩形 8"/>
          <p:cNvSpPr/>
          <p:nvPr/>
        </p:nvSpPr>
        <p:spPr>
          <a:xfrm>
            <a:off x="5148064" y="4725144"/>
            <a:ext cx="2664296" cy="79208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a:latin typeface="標楷體" pitchFamily="65" charset="-120"/>
                <a:ea typeface="標楷體" pitchFamily="65" charset="-120"/>
              </a:rPr>
              <a:t>沒有白吃的午餐原則</a:t>
            </a:r>
          </a:p>
        </p:txBody>
      </p:sp>
      <p:sp>
        <p:nvSpPr>
          <p:cNvPr id="10" name="矩形 9"/>
          <p:cNvSpPr/>
          <p:nvPr/>
        </p:nvSpPr>
        <p:spPr>
          <a:xfrm>
            <a:off x="5148064" y="3573016"/>
            <a:ext cx="2664296" cy="792088"/>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a:latin typeface="標楷體" pitchFamily="65" charset="-120"/>
                <a:ea typeface="標楷體" pitchFamily="65" charset="-120"/>
              </a:rPr>
              <a:t>風險規避原則</a:t>
            </a:r>
          </a:p>
        </p:txBody>
      </p:sp>
      <p:sp>
        <p:nvSpPr>
          <p:cNvPr id="12" name="矩形 11"/>
          <p:cNvSpPr/>
          <p:nvPr/>
        </p:nvSpPr>
        <p:spPr>
          <a:xfrm>
            <a:off x="5148064" y="2420888"/>
            <a:ext cx="2664296" cy="79208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a:latin typeface="標楷體" pitchFamily="65" charset="-120"/>
                <a:ea typeface="標楷體" pitchFamily="65" charset="-120"/>
              </a:rPr>
              <a:t>功利主義原則</a:t>
            </a: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7" grpId="0" animBg="1"/>
      <p:bldP spid="8" grpId="0" animBg="1"/>
      <p:bldP spid="9" grpId="0" animBg="1"/>
      <p:bldP spid="10"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normAutofit/>
          </a:bodyPr>
          <a:lstStyle/>
          <a:p>
            <a:r>
              <a:rPr lang="en-US" altLang="zh-TW" sz="4400" dirty="0" smtClean="0">
                <a:latin typeface="Times New Roman" pitchFamily="18" charset="0"/>
                <a:ea typeface="標楷體" pitchFamily="65" charset="-120"/>
                <a:cs typeface="Times New Roman" pitchFamily="18" charset="0"/>
              </a:rPr>
              <a:t>4.2</a:t>
            </a:r>
            <a:r>
              <a:rPr lang="zh-TW" altLang="en-US" sz="4400" dirty="0" smtClean="0">
                <a:latin typeface="標楷體" pitchFamily="65" charset="-120"/>
                <a:ea typeface="標楷體" pitchFamily="65" charset="-120"/>
              </a:rPr>
              <a:t>資訊社會的倫理</a:t>
            </a:r>
            <a:endParaRPr lang="zh-TW" altLang="en-US" sz="2800" dirty="0">
              <a:latin typeface="Times New Roman" pitchFamily="18" charset="0"/>
              <a:ea typeface="標楷體" pitchFamily="65" charset="-120"/>
              <a:cs typeface="Times New Roman" pitchFamily="18" charset="0"/>
            </a:endParaRPr>
          </a:p>
        </p:txBody>
      </p:sp>
      <p:sp>
        <p:nvSpPr>
          <p:cNvPr id="11" name="矩形 10"/>
          <p:cNvSpPr/>
          <p:nvPr/>
        </p:nvSpPr>
        <p:spPr>
          <a:xfrm>
            <a:off x="899592" y="2122978"/>
            <a:ext cx="7560840" cy="4401205"/>
          </a:xfrm>
          <a:prstGeom prst="rect">
            <a:avLst/>
          </a:prstGeom>
        </p:spPr>
        <p:txBody>
          <a:bodyPr wrap="square">
            <a:spAutoFit/>
          </a:bodyPr>
          <a:lstStyle/>
          <a:p>
            <a:endParaRPr lang="zh-TW" altLang="en-US" sz="2800" dirty="0" smtClean="0"/>
          </a:p>
          <a:p>
            <a:pPr algn="just"/>
            <a:r>
              <a:rPr lang="zh-TW" altLang="en-US" sz="2800" dirty="0" smtClean="0">
                <a:latin typeface="Times New Roman" pitchFamily="18" charset="0"/>
                <a:ea typeface="標楷體" pitchFamily="65" charset="-120"/>
                <a:cs typeface="Times New Roman" pitchFamily="18" charset="0"/>
              </a:rPr>
              <a:t>    專業團體對於部份職業規定負有責任。</a:t>
            </a:r>
            <a:r>
              <a:rPr lang="zh-TW" altLang="en-US" sz="2800" dirty="0">
                <a:latin typeface="Times New Roman" pitchFamily="18" charset="0"/>
                <a:ea typeface="標楷體" pitchFamily="65" charset="-120"/>
                <a:cs typeface="Times New Roman" pitchFamily="18" charset="0"/>
              </a:rPr>
              <a:t>倫理守則是專業人員依社會整體利益考量所訂定用以規範自身的行為。</a:t>
            </a:r>
            <a:endParaRPr lang="en-US" altLang="zh-TW" sz="2800" dirty="0">
              <a:latin typeface="Times New Roman" pitchFamily="18" charset="0"/>
              <a:ea typeface="標楷體" pitchFamily="65" charset="-120"/>
              <a:cs typeface="Times New Roman" pitchFamily="18" charset="0"/>
            </a:endParaRPr>
          </a:p>
          <a:p>
            <a:pPr algn="just"/>
            <a:endParaRPr lang="en-US" altLang="zh-TW" sz="2800" dirty="0" smtClean="0">
              <a:latin typeface="Times New Roman" pitchFamily="18" charset="0"/>
              <a:ea typeface="標楷體" pitchFamily="65" charset="-120"/>
              <a:cs typeface="Times New Roman" pitchFamily="18" charset="0"/>
            </a:endParaRPr>
          </a:p>
          <a:p>
            <a:pPr algn="just"/>
            <a:r>
              <a:rPr lang="zh-TW" altLang="en-US" sz="2800" dirty="0" smtClean="0">
                <a:latin typeface="Times New Roman" pitchFamily="18" charset="0"/>
                <a:ea typeface="標楷體" pitchFamily="65" charset="-120"/>
                <a:cs typeface="Times New Roman" pitchFamily="18" charset="0"/>
              </a:rPr>
              <a:t>例如：</a:t>
            </a:r>
            <a:r>
              <a:rPr lang="en-US" altLang="zh-TW" sz="2800" dirty="0" smtClean="0">
                <a:latin typeface="Times New Roman" pitchFamily="18" charset="0"/>
                <a:ea typeface="標楷體" pitchFamily="65" charset="-120"/>
                <a:cs typeface="Times New Roman" pitchFamily="18" charset="0"/>
              </a:rPr>
              <a:t>ACM</a:t>
            </a:r>
            <a:r>
              <a:rPr lang="zh-TW" altLang="en-US" sz="2800" dirty="0" smtClean="0">
                <a:latin typeface="Times New Roman" pitchFamily="18" charset="0"/>
                <a:ea typeface="標楷體" pitchFamily="65" charset="-120"/>
                <a:cs typeface="Times New Roman" pitchFamily="18" charset="0"/>
              </a:rPr>
              <a:t>倫理法則與專業行為的一般道德規範中，就有避免傷害到別人、尊重財產權（包括智慧財產權）和尊重他人隱私權的規定。</a:t>
            </a:r>
            <a:endParaRPr lang="en-US" altLang="zh-TW" sz="2800" b="1" dirty="0" smtClean="0">
              <a:latin typeface="Times New Roman" pitchFamily="18" charset="0"/>
              <a:ea typeface="標楷體" pitchFamily="65" charset="-120"/>
              <a:cs typeface="Times New Roman" pitchFamily="18" charset="0"/>
            </a:endParaRPr>
          </a:p>
          <a:p>
            <a:endParaRPr lang="en-US" altLang="zh-TW" sz="2800" b="1" dirty="0" smtClean="0">
              <a:latin typeface="標楷體" pitchFamily="65" charset="-120"/>
              <a:ea typeface="標楷體" pitchFamily="65" charset="-120"/>
            </a:endParaRPr>
          </a:p>
          <a:p>
            <a:endParaRPr lang="zh-TW" altLang="en-US" sz="2800" b="1" dirty="0" smtClean="0">
              <a:latin typeface="標楷體" pitchFamily="65" charset="-120"/>
              <a:ea typeface="標楷體" pitchFamily="65" charset="-120"/>
            </a:endParaRPr>
          </a:p>
        </p:txBody>
      </p:sp>
      <p:sp>
        <p:nvSpPr>
          <p:cNvPr id="5" name="矩形 4"/>
          <p:cNvSpPr/>
          <p:nvPr/>
        </p:nvSpPr>
        <p:spPr>
          <a:xfrm>
            <a:off x="395536" y="1537628"/>
            <a:ext cx="3600400" cy="523220"/>
          </a:xfrm>
          <a:prstGeom prst="rect">
            <a:avLst/>
          </a:prstGeom>
          <a:solidFill>
            <a:schemeClr val="tx2">
              <a:lumMod val="20000"/>
              <a:lumOff val="80000"/>
            </a:schemeClr>
          </a:solidFill>
        </p:spPr>
        <p:txBody>
          <a:bodyPr wrap="square">
            <a:spAutoFit/>
          </a:bodyPr>
          <a:lstStyle/>
          <a:p>
            <a:r>
              <a:rPr lang="zh-TW" altLang="en-US" sz="2800" b="1" dirty="0">
                <a:latin typeface="標楷體" pitchFamily="65" charset="-120"/>
                <a:ea typeface="標楷體" pitchFamily="65" charset="-120"/>
              </a:rPr>
              <a:t>專業人員的行為守則</a:t>
            </a:r>
            <a:endParaRPr lang="en-US" altLang="zh-TW" sz="2800" b="1" dirty="0">
              <a:latin typeface="標楷體" pitchFamily="65" charset="-120"/>
              <a:ea typeface="標楷體" pitchFamily="65" charset="-120"/>
            </a:endParaRPr>
          </a:p>
        </p:txBody>
      </p:sp>
    </p:spTree>
    <p:extLst>
      <p:ext uri="{BB962C8B-B14F-4D97-AF65-F5344CB8AC3E}">
        <p14:creationId xmlns:p14="http://schemas.microsoft.com/office/powerpoint/2010/main" xmlns="" val="40924993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circle(in)">
                                      <p:cBhvr>
                                        <p:cTn id="1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normAutofit/>
          </a:bodyPr>
          <a:lstStyle/>
          <a:p>
            <a:r>
              <a:rPr lang="en-US" altLang="zh-TW" sz="4400" dirty="0" smtClean="0">
                <a:latin typeface="Times New Roman" pitchFamily="18" charset="0"/>
                <a:ea typeface="標楷體" pitchFamily="65" charset="-120"/>
                <a:cs typeface="Times New Roman" pitchFamily="18" charset="0"/>
              </a:rPr>
              <a:t>4.2</a:t>
            </a:r>
            <a:r>
              <a:rPr lang="zh-TW" altLang="en-US" sz="4400" dirty="0" smtClean="0">
                <a:latin typeface="標楷體" pitchFamily="65" charset="-120"/>
                <a:ea typeface="標楷體" pitchFamily="65" charset="-120"/>
              </a:rPr>
              <a:t>資訊社會的倫理</a:t>
            </a:r>
            <a:endParaRPr lang="zh-TW" altLang="en-US" sz="2700" dirty="0">
              <a:latin typeface="Times New Roman" pitchFamily="18" charset="0"/>
              <a:ea typeface="標楷體" pitchFamily="65" charset="-120"/>
              <a:cs typeface="Times New Roman" pitchFamily="18" charset="0"/>
            </a:endParaRPr>
          </a:p>
        </p:txBody>
      </p:sp>
      <p:sp>
        <p:nvSpPr>
          <p:cNvPr id="2" name="內容版面配置區 1"/>
          <p:cNvSpPr>
            <a:spLocks noGrp="1"/>
          </p:cNvSpPr>
          <p:nvPr>
            <p:ph idx="1"/>
          </p:nvPr>
        </p:nvSpPr>
        <p:spPr>
          <a:xfrm>
            <a:off x="424903" y="1844824"/>
            <a:ext cx="8229600" cy="1440160"/>
          </a:xfrm>
        </p:spPr>
        <p:txBody>
          <a:bodyPr>
            <a:normAutofit fontScale="92500" lnSpcReduction="10000"/>
          </a:bodyPr>
          <a:lstStyle/>
          <a:p>
            <a:pPr>
              <a:buNone/>
            </a:pPr>
            <a:endParaRPr lang="en-US" altLang="zh-TW" sz="2800" b="1" dirty="0" smtClean="0">
              <a:latin typeface="標楷體" pitchFamily="65" charset="-120"/>
              <a:ea typeface="標楷體" pitchFamily="65" charset="-120"/>
            </a:endParaRPr>
          </a:p>
          <a:p>
            <a:pPr>
              <a:buNone/>
            </a:pPr>
            <a:r>
              <a:rPr lang="en-US" altLang="zh-TW" dirty="0" smtClean="0">
                <a:latin typeface="標楷體" pitchFamily="65" charset="-120"/>
                <a:ea typeface="標楷體" pitchFamily="65" charset="-120"/>
              </a:rPr>
              <a:t>	</a:t>
            </a:r>
            <a:r>
              <a:rPr lang="zh-TW" altLang="en-US" dirty="0" smtClean="0">
                <a:latin typeface="標楷體" pitchFamily="65" charset="-120"/>
                <a:ea typeface="標楷體" pitchFamily="65" charset="-120"/>
              </a:rPr>
              <a:t>資訊系統</a:t>
            </a:r>
            <a:r>
              <a:rPr lang="zh-TW" altLang="en-US" dirty="0">
                <a:latin typeface="標楷體" pitchFamily="65" charset="-120"/>
                <a:ea typeface="標楷體" pitchFamily="65" charset="-120"/>
              </a:rPr>
              <a:t>讓兩方利益彼此</a:t>
            </a:r>
            <a:r>
              <a:rPr lang="zh-TW" altLang="en-US" dirty="0" smtClean="0">
                <a:latin typeface="標楷體" pitchFamily="65" charset="-120"/>
                <a:ea typeface="標楷體" pitchFamily="65" charset="-120"/>
              </a:rPr>
              <a:t>對立</a:t>
            </a:r>
            <a:r>
              <a:rPr lang="zh-TW" altLang="en-US" dirty="0">
                <a:latin typeface="標楷體" pitchFamily="65" charset="-120"/>
                <a:ea typeface="標楷體" pitchFamily="65" charset="-120"/>
              </a:rPr>
              <a:t>，因而造成新的倫理困境</a:t>
            </a:r>
            <a:r>
              <a:rPr lang="zh-TW" altLang="en-US" dirty="0" smtClean="0">
                <a:latin typeface="標楷體" pitchFamily="65" charset="-120"/>
                <a:ea typeface="標楷體" pitchFamily="65" charset="-120"/>
              </a:rPr>
              <a:t>。</a:t>
            </a:r>
            <a:endParaRPr lang="zh-TW" altLang="en-US" dirty="0" smtClean="0">
              <a:solidFill>
                <a:srgbClr val="000000"/>
              </a:solidFill>
            </a:endParaRPr>
          </a:p>
        </p:txBody>
      </p:sp>
      <p:sp>
        <p:nvSpPr>
          <p:cNvPr id="5" name="矩形 4"/>
          <p:cNvSpPr/>
          <p:nvPr/>
        </p:nvSpPr>
        <p:spPr>
          <a:xfrm>
            <a:off x="395536" y="1537628"/>
            <a:ext cx="4320480" cy="523220"/>
          </a:xfrm>
          <a:prstGeom prst="rect">
            <a:avLst/>
          </a:prstGeom>
          <a:solidFill>
            <a:schemeClr val="tx2">
              <a:lumMod val="20000"/>
              <a:lumOff val="80000"/>
            </a:schemeClr>
          </a:solidFill>
        </p:spPr>
        <p:txBody>
          <a:bodyPr wrap="square">
            <a:spAutoFit/>
          </a:bodyPr>
          <a:lstStyle/>
          <a:p>
            <a:pPr>
              <a:buNone/>
            </a:pPr>
            <a:r>
              <a:rPr lang="zh-TW" altLang="en-US" sz="2800" b="1" dirty="0">
                <a:latin typeface="標楷體" pitchFamily="65" charset="-120"/>
                <a:ea typeface="標楷體" pitchFamily="65" charset="-120"/>
              </a:rPr>
              <a:t>一些真實世界的倫理困境</a:t>
            </a:r>
            <a:endParaRPr lang="en-US" altLang="zh-TW" sz="2800" b="1" dirty="0">
              <a:latin typeface="標楷體" pitchFamily="65" charset="-120"/>
              <a:ea typeface="標楷體" pitchFamily="65" charset="-120"/>
            </a:endParaRPr>
          </a:p>
        </p:txBody>
      </p:sp>
      <p:graphicFrame>
        <p:nvGraphicFramePr>
          <p:cNvPr id="6" name="資料庫圖表 5"/>
          <p:cNvGraphicFramePr/>
          <p:nvPr>
            <p:extLst>
              <p:ext uri="{D42A27DB-BD31-4B8C-83A1-F6EECF244321}">
                <p14:modId xmlns:p14="http://schemas.microsoft.com/office/powerpoint/2010/main" xmlns="" val="4005650200"/>
              </p:ext>
            </p:extLst>
          </p:nvPr>
        </p:nvGraphicFramePr>
        <p:xfrm>
          <a:off x="395536" y="3284984"/>
          <a:ext cx="8352928" cy="31278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1" dur="500"/>
                                        <p:tgtEl>
                                          <p:spTgt spid="2">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8"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heel(8)">
                                      <p:cBhvr>
                                        <p:cTn id="1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animBg="1"/>
      <p:bldGraphic spid="6"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normAutofit/>
          </a:bodyPr>
          <a:lstStyle/>
          <a:p>
            <a:r>
              <a:rPr lang="en-US" altLang="zh-TW" sz="4400" dirty="0" smtClean="0">
                <a:latin typeface="Times New Roman" pitchFamily="18" charset="0"/>
                <a:ea typeface="標楷體" pitchFamily="65" charset="-120"/>
                <a:cs typeface="Times New Roman" pitchFamily="18" charset="0"/>
              </a:rPr>
              <a:t>4.3 </a:t>
            </a:r>
            <a:r>
              <a:rPr lang="zh-TW" altLang="en-US" sz="4000" dirty="0" smtClean="0">
                <a:latin typeface="標楷體" pitchFamily="65" charset="-120"/>
                <a:ea typeface="標楷體" pitchFamily="65" charset="-120"/>
              </a:rPr>
              <a:t>資訊系統的道德層面</a:t>
            </a:r>
            <a:endParaRPr lang="zh-TW" altLang="en-US" sz="2800" dirty="0">
              <a:latin typeface="Times New Roman" pitchFamily="18" charset="0"/>
              <a:cs typeface="Times New Roman" pitchFamily="18" charset="0"/>
            </a:endParaRPr>
          </a:p>
        </p:txBody>
      </p:sp>
      <p:sp>
        <p:nvSpPr>
          <p:cNvPr id="2" name="內容版面配置區 1"/>
          <p:cNvSpPr>
            <a:spLocks noGrp="1"/>
          </p:cNvSpPr>
          <p:nvPr>
            <p:ph idx="1"/>
          </p:nvPr>
        </p:nvSpPr>
        <p:spPr>
          <a:xfrm>
            <a:off x="446856" y="2578901"/>
            <a:ext cx="8229600" cy="3874435"/>
          </a:xfrm>
        </p:spPr>
        <p:txBody>
          <a:bodyPr>
            <a:normAutofit/>
          </a:bodyPr>
          <a:lstStyle/>
          <a:p>
            <a:r>
              <a:rPr lang="zh-TW" altLang="en-US" dirty="0" smtClean="0">
                <a:latin typeface="Times New Roman" pitchFamily="18" charset="0"/>
                <a:ea typeface="標楷體" pitchFamily="65" charset="-120"/>
                <a:cs typeface="Times New Roman" pitchFamily="18" charset="0"/>
              </a:rPr>
              <a:t>隱私權（</a:t>
            </a:r>
            <a:r>
              <a:rPr lang="en-US" altLang="zh-TW" dirty="0" smtClean="0">
                <a:latin typeface="Times New Roman" pitchFamily="18" charset="0"/>
                <a:ea typeface="標楷體" pitchFamily="65" charset="-120"/>
                <a:cs typeface="Times New Roman" pitchFamily="18" charset="0"/>
              </a:rPr>
              <a:t>Privacy</a:t>
            </a:r>
            <a:r>
              <a:rPr lang="zh-TW" altLang="en-US" dirty="0" smtClean="0">
                <a:latin typeface="Times New Roman" pitchFamily="18" charset="0"/>
                <a:ea typeface="標楷體" pitchFamily="65" charset="-120"/>
                <a:cs typeface="Times New Roman" pitchFamily="18" charset="0"/>
              </a:rPr>
              <a:t>）是個人要求獨處，不受他人或組織甚至政府的監視或干擾的一種權利。</a:t>
            </a:r>
            <a:endParaRPr lang="en-US" altLang="zh-TW" dirty="0" smtClean="0">
              <a:latin typeface="Times New Roman" pitchFamily="18" charset="0"/>
              <a:ea typeface="標楷體" pitchFamily="65" charset="-120"/>
              <a:cs typeface="Times New Roman" pitchFamily="18" charset="0"/>
            </a:endParaRPr>
          </a:p>
          <a:p>
            <a:endParaRPr lang="zh-TW" altLang="en-US" dirty="0" smtClean="0">
              <a:latin typeface="Times New Roman" pitchFamily="18" charset="0"/>
              <a:ea typeface="標楷體" pitchFamily="65" charset="-120"/>
              <a:cs typeface="Times New Roman" pitchFamily="18" charset="0"/>
            </a:endParaRPr>
          </a:p>
          <a:p>
            <a:pPr algn="just"/>
            <a:r>
              <a:rPr lang="zh-TW" altLang="en-US" dirty="0">
                <a:latin typeface="Times New Roman" pitchFamily="18" charset="0"/>
                <a:ea typeface="標楷體" pitchFamily="65" charset="-120"/>
                <a:cs typeface="Times New Roman" pitchFamily="18" charset="0"/>
              </a:rPr>
              <a:t>大多數美國和歐洲的隱私權法，是以稱做公平資訊慣例</a:t>
            </a:r>
            <a:r>
              <a:rPr lang="en-US" altLang="zh-TW" dirty="0">
                <a:latin typeface="Times New Roman" pitchFamily="18" charset="0"/>
                <a:ea typeface="標楷體" pitchFamily="65" charset="-120"/>
                <a:cs typeface="Times New Roman" pitchFamily="18" charset="0"/>
              </a:rPr>
              <a:t> (</a:t>
            </a:r>
            <a:r>
              <a:rPr lang="en-US" altLang="zh-TW" dirty="0" smtClean="0">
                <a:latin typeface="Times New Roman" pitchFamily="18" charset="0"/>
                <a:ea typeface="標楷體" pitchFamily="65" charset="-120"/>
                <a:cs typeface="Times New Roman" pitchFamily="18" charset="0"/>
              </a:rPr>
              <a:t>Fair </a:t>
            </a:r>
            <a:r>
              <a:rPr lang="en-US" altLang="zh-TW" dirty="0">
                <a:latin typeface="Times New Roman" pitchFamily="18" charset="0"/>
                <a:ea typeface="標楷體" pitchFamily="65" charset="-120"/>
                <a:cs typeface="Times New Roman" pitchFamily="18" charset="0"/>
              </a:rPr>
              <a:t>Information Practices, FIP) </a:t>
            </a:r>
            <a:r>
              <a:rPr lang="zh-TW" altLang="en-US" dirty="0">
                <a:latin typeface="Times New Roman" pitchFamily="18" charset="0"/>
                <a:ea typeface="標楷體" pitchFamily="65" charset="-120"/>
                <a:cs typeface="Times New Roman" pitchFamily="18" charset="0"/>
              </a:rPr>
              <a:t>的制度為</a:t>
            </a:r>
            <a:r>
              <a:rPr lang="zh-TW" altLang="en-US" dirty="0" smtClean="0">
                <a:latin typeface="Times New Roman" pitchFamily="18" charset="0"/>
                <a:ea typeface="標楷體" pitchFamily="65" charset="-120"/>
                <a:cs typeface="Times New Roman" pitchFamily="18" charset="0"/>
              </a:rPr>
              <a:t>基礎。</a:t>
            </a:r>
            <a:endParaRPr lang="en-US" altLang="zh-TW" dirty="0">
              <a:latin typeface="Times New Roman" pitchFamily="18" charset="0"/>
              <a:ea typeface="標楷體" pitchFamily="65" charset="-120"/>
              <a:cs typeface="Times New Roman" pitchFamily="18" charset="0"/>
            </a:endParaRPr>
          </a:p>
        </p:txBody>
      </p:sp>
      <p:sp>
        <p:nvSpPr>
          <p:cNvPr id="5" name="矩形 4"/>
          <p:cNvSpPr/>
          <p:nvPr/>
        </p:nvSpPr>
        <p:spPr>
          <a:xfrm>
            <a:off x="1056858" y="1772816"/>
            <a:ext cx="6827510" cy="523220"/>
          </a:xfrm>
          <a:prstGeom prst="rect">
            <a:avLst/>
          </a:prstGeom>
          <a:solidFill>
            <a:schemeClr val="bg2">
              <a:lumMod val="75000"/>
            </a:schemeClr>
          </a:solidFill>
          <a:ln>
            <a:solidFill>
              <a:srgbClr val="C00000"/>
            </a:solidFill>
          </a:ln>
        </p:spPr>
        <p:txBody>
          <a:bodyPr wrap="none">
            <a:spAutoFit/>
          </a:bodyPr>
          <a:lstStyle/>
          <a:p>
            <a:pPr>
              <a:buNone/>
            </a:pPr>
            <a:r>
              <a:rPr lang="zh-TW" altLang="en-US" sz="2800" b="1" dirty="0">
                <a:latin typeface="標楷體" pitchFamily="65" charset="-120"/>
                <a:ea typeface="標楷體" pitchFamily="65" charset="-120"/>
              </a:rPr>
              <a:t>資訊權：網際網路時代中的隱私權和自由 </a:t>
            </a:r>
            <a:endParaRPr lang="en-US" altLang="zh-TW" sz="2800" b="1" dirty="0">
              <a:latin typeface="標楷體" pitchFamily="65" charset="-120"/>
              <a:ea typeface="標楷體" pitchFamily="65" charset="-120"/>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1250"/>
                                        <p:tgtEl>
                                          <p:spTgt spid="5"/>
                                        </p:tgtEl>
                                      </p:cBhvr>
                                    </p:animEffect>
                                  </p:childTnLst>
                                </p:cTn>
                              </p:par>
                            </p:childTnLst>
                          </p:cTn>
                        </p:par>
                        <p:par>
                          <p:cTn id="8" fill="hold">
                            <p:stCondLst>
                              <p:cond delay="1250"/>
                            </p:stCondLst>
                            <p:childTnLst>
                              <p:par>
                                <p:cTn id="9" presetID="42" presetClass="entr" presetSubtype="0"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1000"/>
                                        <p:tgtEl>
                                          <p:spTgt spid="2">
                                            <p:txEl>
                                              <p:pRg st="0" end="0"/>
                                            </p:txEl>
                                          </p:spTgt>
                                        </p:tgtEl>
                                      </p:cBhvr>
                                    </p:animEffect>
                                    <p:anim calcmode="lin" valueType="num">
                                      <p:cBhvr>
                                        <p:cTn id="12"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pPr algn="ctr"/>
            <a:r>
              <a:rPr lang="zh-TW" altLang="en-US" dirty="0" smtClean="0">
                <a:latin typeface="標楷體" pitchFamily="65" charset="-120"/>
                <a:ea typeface="標楷體" pitchFamily="65" charset="-120"/>
              </a:rPr>
              <a:t>學習目標</a:t>
            </a:r>
            <a:endParaRPr lang="zh-TW" altLang="en-US" dirty="0">
              <a:latin typeface="標楷體" pitchFamily="65" charset="-120"/>
              <a:ea typeface="標楷體" pitchFamily="65" charset="-120"/>
            </a:endParaRPr>
          </a:p>
        </p:txBody>
      </p:sp>
      <p:sp>
        <p:nvSpPr>
          <p:cNvPr id="2" name="內容版面配置區 1"/>
          <p:cNvSpPr>
            <a:spLocks noGrp="1"/>
          </p:cNvSpPr>
          <p:nvPr>
            <p:ph idx="1"/>
          </p:nvPr>
        </p:nvSpPr>
        <p:spPr/>
        <p:txBody>
          <a:bodyPr>
            <a:normAutofit fontScale="92500"/>
          </a:bodyPr>
          <a:lstStyle/>
          <a:p>
            <a:endParaRPr lang="en-US" altLang="zh-TW" dirty="0" smtClean="0">
              <a:latin typeface="標楷體" pitchFamily="65" charset="-120"/>
              <a:ea typeface="標楷體" pitchFamily="65" charset="-120"/>
            </a:endParaRPr>
          </a:p>
          <a:p>
            <a:r>
              <a:rPr lang="zh-TW" altLang="en-US" sz="2800" dirty="0" smtClean="0">
                <a:latin typeface="標楷體" pitchFamily="65" charset="-120"/>
                <a:ea typeface="標楷體" pitchFamily="65" charset="-120"/>
              </a:rPr>
              <a:t>瞭解資訊系統引起什麼樣的倫理、社會和政治議題。</a:t>
            </a:r>
            <a:endParaRPr lang="en-US" altLang="zh-TW" sz="2800" dirty="0" smtClean="0">
              <a:latin typeface="標楷體" pitchFamily="65" charset="-120"/>
              <a:ea typeface="標楷體" pitchFamily="65" charset="-120"/>
            </a:endParaRPr>
          </a:p>
          <a:p>
            <a:endParaRPr lang="en-US" altLang="zh-TW" sz="2800" dirty="0">
              <a:latin typeface="標楷體" pitchFamily="65" charset="-120"/>
              <a:ea typeface="標楷體" pitchFamily="65" charset="-120"/>
            </a:endParaRPr>
          </a:p>
          <a:p>
            <a:r>
              <a:rPr lang="zh-TW" altLang="en-US" sz="2800" dirty="0" smtClean="0">
                <a:latin typeface="標楷體" pitchFamily="65" charset="-120"/>
                <a:ea typeface="標楷體" pitchFamily="65" charset="-120"/>
              </a:rPr>
              <a:t>瞭解道德</a:t>
            </a:r>
            <a:r>
              <a:rPr lang="zh-TW" altLang="en-US" sz="2800" dirty="0">
                <a:latin typeface="標楷體" pitchFamily="65" charset="-120"/>
                <a:ea typeface="標楷體" pitchFamily="65" charset="-120"/>
              </a:rPr>
              <a:t>決策的特定原則</a:t>
            </a:r>
            <a:endParaRPr lang="en-US" altLang="zh-TW" sz="2800" dirty="0">
              <a:latin typeface="標楷體" pitchFamily="65" charset="-120"/>
              <a:ea typeface="標楷體" pitchFamily="65" charset="-120"/>
            </a:endParaRPr>
          </a:p>
          <a:p>
            <a:endParaRPr lang="zh-TW" altLang="zh-TW" sz="2800" dirty="0" smtClean="0">
              <a:latin typeface="標楷體" pitchFamily="65" charset="-120"/>
              <a:ea typeface="標楷體" pitchFamily="65" charset="-120"/>
            </a:endParaRPr>
          </a:p>
          <a:p>
            <a:r>
              <a:rPr lang="zh-TW" altLang="en-US" sz="2800" dirty="0" smtClean="0">
                <a:latin typeface="標楷體" pitchFamily="65" charset="-120"/>
                <a:ea typeface="標楷體" pitchFamily="65" charset="-120"/>
              </a:rPr>
              <a:t>瞭解當今資訊系統科技和網際網路對保護個人隱私權及智慧財產造成挑戰。</a:t>
            </a:r>
            <a:endParaRPr lang="en-US" altLang="zh-TW" sz="2800" dirty="0" smtClean="0">
              <a:latin typeface="標楷體" pitchFamily="65" charset="-120"/>
              <a:ea typeface="標楷體" pitchFamily="65" charset="-120"/>
            </a:endParaRPr>
          </a:p>
          <a:p>
            <a:endParaRPr lang="en-US" altLang="zh-TW" sz="2800" dirty="0" smtClean="0">
              <a:latin typeface="標楷體" pitchFamily="65" charset="-120"/>
              <a:ea typeface="標楷體" pitchFamily="65" charset="-120"/>
            </a:endParaRPr>
          </a:p>
          <a:p>
            <a:r>
              <a:rPr lang="zh-TW" altLang="en-US" sz="2800" dirty="0" smtClean="0">
                <a:latin typeface="標楷體" pitchFamily="65" charset="-120"/>
                <a:ea typeface="標楷體" pitchFamily="65" charset="-120"/>
              </a:rPr>
              <a:t>瞭解資訊系統如何影響日常生活。</a:t>
            </a:r>
            <a:endParaRPr lang="en-US" altLang="zh-TW" sz="2800" dirty="0" smtClean="0">
              <a:latin typeface="標楷體" pitchFamily="65" charset="-120"/>
              <a:ea typeface="標楷體" pitchFamily="65" charset="-120"/>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fade">
                                      <p:cBhvr>
                                        <p:cTn id="13" dur="1000"/>
                                        <p:tgtEl>
                                          <p:spTgt spid="2">
                                            <p:txEl>
                                              <p:pRg st="3" end="3"/>
                                            </p:txEl>
                                          </p:spTgt>
                                        </p:tgtEl>
                                      </p:cBhvr>
                                    </p:animEffect>
                                    <p:anim calcmode="lin" valueType="num">
                                      <p:cBhvr>
                                        <p:cTn id="14"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Effect transition="in" filter="fade">
                                      <p:cBhvr>
                                        <p:cTn id="19" dur="1000"/>
                                        <p:tgtEl>
                                          <p:spTgt spid="2">
                                            <p:txEl>
                                              <p:pRg st="5" end="5"/>
                                            </p:txEl>
                                          </p:spTgt>
                                        </p:tgtEl>
                                      </p:cBhvr>
                                    </p:animEffect>
                                    <p:anim calcmode="lin" valueType="num">
                                      <p:cBhvr>
                                        <p:cTn id="20"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animEffect transition="in" filter="fade">
                                      <p:cBhvr>
                                        <p:cTn id="25" dur="1000"/>
                                        <p:tgtEl>
                                          <p:spTgt spid="2">
                                            <p:txEl>
                                              <p:pRg st="7" end="7"/>
                                            </p:txEl>
                                          </p:spTgt>
                                        </p:tgtEl>
                                      </p:cBhvr>
                                    </p:animEffect>
                                    <p:anim calcmode="lin" valueType="num">
                                      <p:cBhvr>
                                        <p:cTn id="26"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27"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normAutofit/>
          </a:bodyPr>
          <a:lstStyle/>
          <a:p>
            <a:pPr algn="ctr"/>
            <a:r>
              <a:rPr lang="zh-TW" altLang="en-US" sz="3600" dirty="0" smtClean="0">
                <a:latin typeface="標楷體" pitchFamily="65" charset="-120"/>
                <a:ea typeface="標楷體" pitchFamily="65" charset="-120"/>
              </a:rPr>
              <a:t>美國的聯邦隱私權法</a:t>
            </a:r>
            <a:endParaRPr lang="zh-TW" altLang="en-US" sz="3600" dirty="0">
              <a:latin typeface="標楷體" pitchFamily="65" charset="-120"/>
              <a:ea typeface="標楷體" pitchFamily="65" charset="-120"/>
            </a:endParaRPr>
          </a:p>
        </p:txBody>
      </p:sp>
      <p:pic>
        <p:nvPicPr>
          <p:cNvPr id="5122" name="Picture 2"/>
          <p:cNvPicPr>
            <a:picLocks noGrp="1" noChangeAspect="1" noChangeArrowheads="1"/>
          </p:cNvPicPr>
          <p:nvPr>
            <p:ph idx="1"/>
          </p:nvPr>
        </p:nvPicPr>
        <p:blipFill>
          <a:blip r:embed="rId2" cstate="print"/>
          <a:stretch>
            <a:fillRect/>
          </a:stretch>
        </p:blipFill>
        <p:spPr bwMode="auto">
          <a:xfrm>
            <a:off x="457200" y="1722607"/>
            <a:ext cx="8229600" cy="4281149"/>
          </a:xfrm>
          <a:prstGeom prst="rect">
            <a:avLst/>
          </a:prstGeom>
          <a:noFill/>
          <a:ln w="9525">
            <a:noFill/>
            <a:miter lim="800000"/>
            <a:headEnd/>
            <a:tailEnd/>
          </a:ln>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3"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heel(3)">
                                      <p:cBhvr>
                                        <p:cTn id="7"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normAutofit/>
          </a:bodyPr>
          <a:lstStyle/>
          <a:p>
            <a:pPr algn="ctr"/>
            <a:r>
              <a:rPr lang="zh-TW" altLang="en-US" sz="3600" dirty="0">
                <a:latin typeface="標楷體" pitchFamily="65" charset="-120"/>
                <a:ea typeface="標楷體" pitchFamily="65" charset="-120"/>
              </a:rPr>
              <a:t>聯邦貿易委員會公平資訊慣例原則</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1463" y="1340768"/>
            <a:ext cx="8601075" cy="48245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altLang="zh-TW" sz="4400" dirty="0" smtClean="0">
                <a:latin typeface="Times New Roman" pitchFamily="18" charset="0"/>
                <a:ea typeface="標楷體" pitchFamily="65" charset="-120"/>
                <a:cs typeface="Times New Roman" pitchFamily="18" charset="0"/>
              </a:rPr>
              <a:t>4.3</a:t>
            </a:r>
            <a:r>
              <a:rPr lang="en-US" altLang="zh-TW" sz="6000" dirty="0" smtClean="0">
                <a:latin typeface="Times New Roman" pitchFamily="18" charset="0"/>
                <a:ea typeface="標楷體" pitchFamily="65" charset="-120"/>
                <a:cs typeface="Times New Roman" pitchFamily="18" charset="0"/>
              </a:rPr>
              <a:t> </a:t>
            </a:r>
            <a:r>
              <a:rPr lang="zh-TW" altLang="en-US" sz="4000" dirty="0" smtClean="0">
                <a:latin typeface="標楷體" pitchFamily="65" charset="-120"/>
                <a:ea typeface="標楷體" pitchFamily="65" charset="-120"/>
              </a:rPr>
              <a:t>資訊系統的道德層面</a:t>
            </a:r>
            <a:endParaRPr lang="zh-TW" altLang="en-US" sz="2400" dirty="0">
              <a:latin typeface="Times New Roman" pitchFamily="18" charset="0"/>
              <a:cs typeface="Times New Roman" pitchFamily="18" charset="0"/>
            </a:endParaRPr>
          </a:p>
        </p:txBody>
      </p:sp>
      <p:sp>
        <p:nvSpPr>
          <p:cNvPr id="2" name="內容版面配置區 1"/>
          <p:cNvSpPr>
            <a:spLocks noGrp="1"/>
          </p:cNvSpPr>
          <p:nvPr>
            <p:ph idx="1"/>
          </p:nvPr>
        </p:nvSpPr>
        <p:spPr>
          <a:xfrm>
            <a:off x="457200" y="2273417"/>
            <a:ext cx="8229600" cy="1515623"/>
          </a:xfrm>
        </p:spPr>
        <p:txBody>
          <a:bodyPr>
            <a:normAutofit fontScale="92500"/>
          </a:bodyPr>
          <a:lstStyle/>
          <a:p>
            <a:pPr>
              <a:buNone/>
            </a:pPr>
            <a:r>
              <a:rPr lang="en-US" altLang="zh-TW" dirty="0" smtClean="0"/>
              <a:t>	</a:t>
            </a:r>
            <a:r>
              <a:rPr lang="zh-TW" altLang="en-US" dirty="0" smtClean="0">
                <a:latin typeface="標楷體" pitchFamily="65" charset="-120"/>
                <a:ea typeface="標楷體" pitchFamily="65" charset="-120"/>
              </a:rPr>
              <a:t>歐洲隱私保護的規範比在美國嚴謹。和美國不同的是，歐洲國家不允許企業在獲得客戶同意前，可使用來辨識個人身分的資訊。</a:t>
            </a:r>
            <a:endParaRPr lang="en-US" altLang="zh-TW" dirty="0" smtClean="0">
              <a:latin typeface="標楷體" pitchFamily="65" charset="-120"/>
              <a:ea typeface="標楷體" pitchFamily="65" charset="-120"/>
            </a:endParaRPr>
          </a:p>
        </p:txBody>
      </p:sp>
      <p:sp>
        <p:nvSpPr>
          <p:cNvPr id="5" name="矩形 4"/>
          <p:cNvSpPr/>
          <p:nvPr/>
        </p:nvSpPr>
        <p:spPr>
          <a:xfrm>
            <a:off x="611560" y="2636912"/>
            <a:ext cx="7992888" cy="2308324"/>
          </a:xfrm>
          <a:prstGeom prst="rect">
            <a:avLst/>
          </a:prstGeom>
        </p:spPr>
        <p:txBody>
          <a:bodyPr wrap="square">
            <a:spAutoFit/>
          </a:bodyPr>
          <a:lstStyle/>
          <a:p>
            <a:pPr algn="just"/>
            <a:r>
              <a:rPr lang="zh-TW" altLang="en-US" sz="2400" b="1" dirty="0">
                <a:solidFill>
                  <a:srgbClr val="FF0000"/>
                </a:solidFill>
                <a:latin typeface="Times New Roman" pitchFamily="18" charset="0"/>
                <a:ea typeface="標楷體" pitchFamily="65" charset="-120"/>
                <a:cs typeface="Times New Roman" pitchFamily="18" charset="0"/>
              </a:rPr>
              <a:t>告知後同意（</a:t>
            </a:r>
            <a:r>
              <a:rPr lang="en-US" altLang="zh-TW" sz="2400" b="1" dirty="0">
                <a:solidFill>
                  <a:srgbClr val="FF0000"/>
                </a:solidFill>
                <a:latin typeface="Times New Roman" pitchFamily="18" charset="0"/>
                <a:ea typeface="標楷體" pitchFamily="65" charset="-120"/>
                <a:cs typeface="Times New Roman" pitchFamily="18" charset="0"/>
              </a:rPr>
              <a:t>Informed </a:t>
            </a:r>
            <a:r>
              <a:rPr lang="en-US" altLang="zh-TW" sz="2400" b="1" dirty="0" smtClean="0">
                <a:solidFill>
                  <a:srgbClr val="FF0000"/>
                </a:solidFill>
                <a:latin typeface="Times New Roman" pitchFamily="18" charset="0"/>
                <a:ea typeface="標楷體" pitchFamily="65" charset="-120"/>
                <a:cs typeface="Times New Roman" pitchFamily="18" charset="0"/>
              </a:rPr>
              <a:t>Consent</a:t>
            </a:r>
            <a:r>
              <a:rPr lang="zh-TW" altLang="en-US" sz="2400" b="1" dirty="0">
                <a:solidFill>
                  <a:srgbClr val="FF0000"/>
                </a:solidFill>
                <a:latin typeface="Times New Roman" pitchFamily="18" charset="0"/>
                <a:ea typeface="標楷體" pitchFamily="65" charset="-120"/>
                <a:cs typeface="Times New Roman" pitchFamily="18" charset="0"/>
              </a:rPr>
              <a:t>）</a:t>
            </a:r>
            <a:r>
              <a:rPr lang="zh-TW" altLang="en-US" sz="2400" dirty="0">
                <a:latin typeface="Times New Roman" pitchFamily="18" charset="0"/>
                <a:ea typeface="標楷體" pitchFamily="65" charset="-120"/>
                <a:cs typeface="Times New Roman" pitchFamily="18" charset="0"/>
              </a:rPr>
              <a:t>可定義為在知道所有需用來做理性決策的事實後予以同意。</a:t>
            </a:r>
            <a:endParaRPr lang="en-US" altLang="zh-TW" sz="2400" dirty="0">
              <a:latin typeface="Times New Roman" pitchFamily="18" charset="0"/>
              <a:ea typeface="標楷體" pitchFamily="65" charset="-120"/>
              <a:cs typeface="Times New Roman" pitchFamily="18" charset="0"/>
            </a:endParaRPr>
          </a:p>
          <a:p>
            <a:pPr algn="just"/>
            <a:endParaRPr lang="zh-TW" altLang="en-US" sz="2400" dirty="0">
              <a:latin typeface="Times New Roman" pitchFamily="18" charset="0"/>
              <a:ea typeface="標楷體" pitchFamily="65" charset="-120"/>
              <a:cs typeface="Times New Roman" pitchFamily="18" charset="0"/>
            </a:endParaRPr>
          </a:p>
          <a:p>
            <a:pPr algn="just"/>
            <a:r>
              <a:rPr lang="zh-TW" altLang="en-US" sz="2400" b="1" dirty="0">
                <a:solidFill>
                  <a:srgbClr val="FF0000"/>
                </a:solidFill>
                <a:latin typeface="Times New Roman" pitchFamily="18" charset="0"/>
                <a:ea typeface="標楷體" pitchFamily="65" charset="-120"/>
                <a:cs typeface="Times New Roman" pitchFamily="18" charset="0"/>
              </a:rPr>
              <a:t>安全港（</a:t>
            </a:r>
            <a:r>
              <a:rPr lang="en-US" altLang="zh-TW" sz="2400" b="1" dirty="0">
                <a:solidFill>
                  <a:srgbClr val="FF0000"/>
                </a:solidFill>
                <a:latin typeface="Times New Roman" pitchFamily="18" charset="0"/>
                <a:ea typeface="標楷體" pitchFamily="65" charset="-120"/>
                <a:cs typeface="Times New Roman" pitchFamily="18" charset="0"/>
              </a:rPr>
              <a:t>Safe </a:t>
            </a:r>
            <a:r>
              <a:rPr lang="en-US" altLang="zh-TW" sz="2400" b="1" dirty="0" smtClean="0">
                <a:solidFill>
                  <a:srgbClr val="FF0000"/>
                </a:solidFill>
                <a:latin typeface="Times New Roman" pitchFamily="18" charset="0"/>
                <a:ea typeface="標楷體" pitchFamily="65" charset="-120"/>
                <a:cs typeface="Times New Roman" pitchFamily="18" charset="0"/>
              </a:rPr>
              <a:t>Harbor</a:t>
            </a:r>
            <a:r>
              <a:rPr lang="zh-TW" altLang="en-US" sz="2400" b="1" dirty="0">
                <a:solidFill>
                  <a:srgbClr val="FF0000"/>
                </a:solidFill>
                <a:latin typeface="Times New Roman" pitchFamily="18" charset="0"/>
                <a:ea typeface="標楷體" pitchFamily="65" charset="-120"/>
                <a:cs typeface="Times New Roman" pitchFamily="18" charset="0"/>
              </a:rPr>
              <a:t>）</a:t>
            </a:r>
            <a:r>
              <a:rPr lang="zh-TW" altLang="en-US" sz="2400" dirty="0">
                <a:latin typeface="Times New Roman" pitchFamily="18" charset="0"/>
                <a:ea typeface="標楷體" pitchFamily="65" charset="-120"/>
                <a:cs typeface="Times New Roman" pitchFamily="18" charset="0"/>
              </a:rPr>
              <a:t>是一種為了要符合政府管理者與立法的目標</a:t>
            </a:r>
            <a:r>
              <a:rPr lang="zh-TW" altLang="en-US" sz="2400" dirty="0" smtClean="0">
                <a:latin typeface="Times New Roman" pitchFamily="18" charset="0"/>
                <a:ea typeface="標楷體" pitchFamily="65" charset="-120"/>
                <a:cs typeface="Times New Roman" pitchFamily="18" charset="0"/>
              </a:rPr>
              <a:t>，</a:t>
            </a:r>
            <a:r>
              <a:rPr lang="zh-TW" altLang="en-US" sz="2400" dirty="0">
                <a:latin typeface="Times New Roman" pitchFamily="18" charset="0"/>
                <a:ea typeface="標楷體" pitchFamily="65" charset="-120"/>
                <a:cs typeface="Times New Roman" pitchFamily="18" charset="0"/>
              </a:rPr>
              <a:t>但並沒有政府規範力與強制力的私人自我規範與執行的機制。</a:t>
            </a:r>
          </a:p>
        </p:txBody>
      </p:sp>
      <p:sp>
        <p:nvSpPr>
          <p:cNvPr id="6" name="矩形 5"/>
          <p:cNvSpPr/>
          <p:nvPr/>
        </p:nvSpPr>
        <p:spPr>
          <a:xfrm>
            <a:off x="467544" y="1537628"/>
            <a:ext cx="3057247" cy="523220"/>
          </a:xfrm>
          <a:prstGeom prst="rect">
            <a:avLst/>
          </a:prstGeom>
          <a:solidFill>
            <a:schemeClr val="bg2">
              <a:lumMod val="75000"/>
            </a:schemeClr>
          </a:solidFill>
          <a:ln>
            <a:solidFill>
              <a:srgbClr val="C00000"/>
            </a:solidFill>
          </a:ln>
        </p:spPr>
        <p:txBody>
          <a:bodyPr wrap="none">
            <a:spAutoFit/>
          </a:bodyPr>
          <a:lstStyle/>
          <a:p>
            <a:pPr>
              <a:buNone/>
            </a:pPr>
            <a:r>
              <a:rPr lang="zh-TW" altLang="en-US" sz="2800" b="1" dirty="0">
                <a:latin typeface="標楷體" pitchFamily="65" charset="-120"/>
                <a:ea typeface="標楷體" pitchFamily="65" charset="-120"/>
              </a:rPr>
              <a:t>歐洲資料保護指引</a:t>
            </a:r>
            <a:endParaRPr lang="zh-TW" altLang="en-US" sz="2800" dirty="0"/>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xit" presetSubtype="0" fill="hold" grpId="1" nodeType="clickEffect">
                                  <p:stCondLst>
                                    <p:cond delay="0"/>
                                  </p:stCondLst>
                                  <p:childTnLst>
                                    <p:animEffect transition="out" filter="wipe(down)">
                                      <p:cBhvr>
                                        <p:cTn id="18" dur="180" accel="50000">
                                          <p:stCondLst>
                                            <p:cond delay="1820"/>
                                          </p:stCondLst>
                                        </p:cTn>
                                        <p:tgtEl>
                                          <p:spTgt spid="2">
                                            <p:txEl>
                                              <p:pRg st="0" end="0"/>
                                            </p:txEl>
                                          </p:spTgt>
                                        </p:tgtEl>
                                      </p:cBhvr>
                                    </p:animEffect>
                                    <p:anim calcmode="lin" valueType="num">
                                      <p:cBhvr>
                                        <p:cTn id="19" dur="1822" tmFilter="0,0; 0.14,0.31; 0.43,0.73; 0.71,0.91; 1.0,1.0">
                                          <p:stCondLst>
                                            <p:cond delay="0"/>
                                          </p:stCondLst>
                                        </p:cTn>
                                        <p:tgtEl>
                                          <p:spTgt spid="2">
                                            <p:txEl>
                                              <p:pRg st="0" end="0"/>
                                            </p:txEl>
                                          </p:spTgt>
                                        </p:tgtEl>
                                        <p:attrNameLst>
                                          <p:attrName>ppt_x</p:attrName>
                                        </p:attrNameLst>
                                      </p:cBhvr>
                                      <p:tavLst>
                                        <p:tav tm="0">
                                          <p:val>
                                            <p:strVal val="ppt_x"/>
                                          </p:val>
                                        </p:tav>
                                        <p:tav tm="100000">
                                          <p:val>
                                            <p:strVal val="#ppt_x+0.25"/>
                                          </p:val>
                                        </p:tav>
                                      </p:tavLst>
                                    </p:anim>
                                    <p:anim calcmode="lin" valueType="num">
                                      <p:cBhvr>
                                        <p:cTn id="20" dur="178">
                                          <p:stCondLst>
                                            <p:cond delay="1822"/>
                                          </p:stCondLst>
                                        </p:cTn>
                                        <p:tgtEl>
                                          <p:spTgt spid="2">
                                            <p:txEl>
                                              <p:pRg st="0" end="0"/>
                                            </p:txEl>
                                          </p:spTgt>
                                        </p:tgtEl>
                                        <p:attrNameLst>
                                          <p:attrName>ppt_x</p:attrName>
                                        </p:attrNameLst>
                                      </p:cBhvr>
                                      <p:tavLst>
                                        <p:tav tm="0">
                                          <p:val>
                                            <p:strVal val="ppt_x"/>
                                          </p:val>
                                        </p:tav>
                                        <p:tav tm="100000">
                                          <p:val>
                                            <p:strVal val="ppt_x"/>
                                          </p:val>
                                        </p:tav>
                                      </p:tavLst>
                                    </p:anim>
                                    <p:anim calcmode="lin" valueType="num">
                                      <p:cBhvr>
                                        <p:cTn id="21" dur="664" tmFilter="0.0,0.0;0.25,0.07;0.50,0.2;0.75,0.467;1.0,1.0">
                                          <p:stCondLst>
                                            <p:cond delay="0"/>
                                          </p:stCondLst>
                                        </p:cTn>
                                        <p:tgtEl>
                                          <p:spTgt spid="2">
                                            <p:txEl>
                                              <p:pRg st="0" end="0"/>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22" dur="664" tmFilter="0, 0; 0.125,0.2665; 0.25,0.4; 0.375,0.465; 0.5,0.5;  0.625,0.535; 0.75,0.6; 0.875,0.7335; 1,1">
                                          <p:stCondLst>
                                            <p:cond delay="664"/>
                                          </p:stCondLst>
                                        </p:cTn>
                                        <p:tgtEl>
                                          <p:spTgt spid="2">
                                            <p:txEl>
                                              <p:pRg st="0" end="0"/>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23" dur="332" tmFilter="0, 0; 0.125,0.2665; 0.25,0.4; 0.375,0.465; 0.5,0.5;  0.625,0.535; 0.75,0.6; 0.875,0.7335; 1,1">
                                          <p:stCondLst>
                                            <p:cond delay="1324"/>
                                          </p:stCondLst>
                                        </p:cTn>
                                        <p:tgtEl>
                                          <p:spTgt spid="2">
                                            <p:txEl>
                                              <p:pRg st="0" end="0"/>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24" dur="164" tmFilter="0, 0; 0.125,0.2665; 0.25,0.4; 0.375,0.465; 0.5,0.5;  0.625,0.535; 0.75,0.6; 0.875,0.7335; 1,1">
                                          <p:stCondLst>
                                            <p:cond delay="1656"/>
                                          </p:stCondLst>
                                        </p:cTn>
                                        <p:tgtEl>
                                          <p:spTgt spid="2">
                                            <p:txEl>
                                              <p:pRg st="0" end="0"/>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5" dur="180" accel="50000">
                                          <p:stCondLst>
                                            <p:cond delay="1820"/>
                                          </p:stCondLst>
                                        </p:cTn>
                                        <p:tgtEl>
                                          <p:spTgt spid="2">
                                            <p:txEl>
                                              <p:pRg st="0" end="0"/>
                                            </p:txEl>
                                          </p:spTgt>
                                        </p:tgtEl>
                                        <p:attrNameLst>
                                          <p:attrName>ppt_y</p:attrName>
                                        </p:attrNameLst>
                                      </p:cBhvr>
                                      <p:tavLst>
                                        <p:tav tm="0">
                                          <p:val>
                                            <p:strVal val="ppt_y"/>
                                          </p:val>
                                        </p:tav>
                                        <p:tav tm="100000">
                                          <p:val>
                                            <p:strVal val="ppt_y+ppt_h"/>
                                          </p:val>
                                        </p:tav>
                                      </p:tavLst>
                                    </p:anim>
                                    <p:animScale>
                                      <p:cBhvr>
                                        <p:cTn id="26" dur="26">
                                          <p:stCondLst>
                                            <p:cond delay="620"/>
                                          </p:stCondLst>
                                        </p:cTn>
                                        <p:tgtEl>
                                          <p:spTgt spid="2">
                                            <p:txEl>
                                              <p:pRg st="0" end="0"/>
                                            </p:txEl>
                                          </p:spTgt>
                                        </p:tgtEl>
                                      </p:cBhvr>
                                      <p:to x="100000" y="60000"/>
                                    </p:animScale>
                                    <p:animScale>
                                      <p:cBhvr>
                                        <p:cTn id="27" dur="166" decel="50000">
                                          <p:stCondLst>
                                            <p:cond delay="646"/>
                                          </p:stCondLst>
                                        </p:cTn>
                                        <p:tgtEl>
                                          <p:spTgt spid="2">
                                            <p:txEl>
                                              <p:pRg st="0" end="0"/>
                                            </p:txEl>
                                          </p:spTgt>
                                        </p:tgtEl>
                                      </p:cBhvr>
                                      <p:to x="100000" y="100000"/>
                                    </p:animScale>
                                    <p:animScale>
                                      <p:cBhvr>
                                        <p:cTn id="28" dur="26">
                                          <p:stCondLst>
                                            <p:cond delay="1312"/>
                                          </p:stCondLst>
                                        </p:cTn>
                                        <p:tgtEl>
                                          <p:spTgt spid="2">
                                            <p:txEl>
                                              <p:pRg st="0" end="0"/>
                                            </p:txEl>
                                          </p:spTgt>
                                        </p:tgtEl>
                                      </p:cBhvr>
                                      <p:to x="100000" y="80000"/>
                                    </p:animScale>
                                    <p:animScale>
                                      <p:cBhvr>
                                        <p:cTn id="29" dur="166" decel="50000">
                                          <p:stCondLst>
                                            <p:cond delay="1338"/>
                                          </p:stCondLst>
                                        </p:cTn>
                                        <p:tgtEl>
                                          <p:spTgt spid="2">
                                            <p:txEl>
                                              <p:pRg st="0" end="0"/>
                                            </p:txEl>
                                          </p:spTgt>
                                        </p:tgtEl>
                                      </p:cBhvr>
                                      <p:to x="100000" y="100000"/>
                                    </p:animScale>
                                    <p:animScale>
                                      <p:cBhvr>
                                        <p:cTn id="30" dur="26">
                                          <p:stCondLst>
                                            <p:cond delay="1642"/>
                                          </p:stCondLst>
                                        </p:cTn>
                                        <p:tgtEl>
                                          <p:spTgt spid="2">
                                            <p:txEl>
                                              <p:pRg st="0" end="0"/>
                                            </p:txEl>
                                          </p:spTgt>
                                        </p:tgtEl>
                                      </p:cBhvr>
                                      <p:to x="100000" y="90000"/>
                                    </p:animScale>
                                    <p:animScale>
                                      <p:cBhvr>
                                        <p:cTn id="31" dur="166" decel="50000">
                                          <p:stCondLst>
                                            <p:cond delay="1668"/>
                                          </p:stCondLst>
                                        </p:cTn>
                                        <p:tgtEl>
                                          <p:spTgt spid="2">
                                            <p:txEl>
                                              <p:pRg st="0" end="0"/>
                                            </p:txEl>
                                          </p:spTgt>
                                        </p:tgtEl>
                                      </p:cBhvr>
                                      <p:to x="100000" y="100000"/>
                                    </p:animScale>
                                    <p:animScale>
                                      <p:cBhvr>
                                        <p:cTn id="32" dur="26">
                                          <p:stCondLst>
                                            <p:cond delay="1808"/>
                                          </p:stCondLst>
                                        </p:cTn>
                                        <p:tgtEl>
                                          <p:spTgt spid="2">
                                            <p:txEl>
                                              <p:pRg st="0" end="0"/>
                                            </p:txEl>
                                          </p:spTgt>
                                        </p:tgtEl>
                                      </p:cBhvr>
                                      <p:to x="100000" y="95000"/>
                                    </p:animScale>
                                    <p:animScale>
                                      <p:cBhvr>
                                        <p:cTn id="33" dur="166" decel="50000">
                                          <p:stCondLst>
                                            <p:cond delay="1834"/>
                                          </p:stCondLst>
                                        </p:cTn>
                                        <p:tgtEl>
                                          <p:spTgt spid="2">
                                            <p:txEl>
                                              <p:pRg st="0" end="0"/>
                                            </p:txEl>
                                          </p:spTgt>
                                        </p:tgtEl>
                                      </p:cBhvr>
                                      <p:to x="100000" y="100000"/>
                                    </p:animScale>
                                    <p:set>
                                      <p:cBhvr>
                                        <p:cTn id="34" dur="1" fill="hold">
                                          <p:stCondLst>
                                            <p:cond delay="1999"/>
                                          </p:stCondLst>
                                        </p:cTn>
                                        <p:tgtEl>
                                          <p:spTgt spid="2">
                                            <p:txEl>
                                              <p:pRg st="0" end="0"/>
                                            </p:txEl>
                                          </p:spTgt>
                                        </p:tgtEl>
                                        <p:attrNameLst>
                                          <p:attrName>style.visibility</p:attrName>
                                        </p:attrNameLst>
                                      </p:cBhvr>
                                      <p:to>
                                        <p:strVal val="hidden"/>
                                      </p:to>
                                    </p:set>
                                  </p:childTnLst>
                                </p:cTn>
                              </p:par>
                              <p:par>
                                <p:cTn id="35" presetID="21" presetClass="entr" presetSubtype="8"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heel(8)">
                                      <p:cBhvr>
                                        <p:cTn id="3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 grpId="1" build="p"/>
      <p:bldP spid="5" grpId="0"/>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normAutofit/>
          </a:bodyPr>
          <a:lstStyle/>
          <a:p>
            <a:r>
              <a:rPr lang="en-US" altLang="zh-TW" sz="4400" dirty="0" smtClean="0">
                <a:latin typeface="Times New Roman" pitchFamily="18" charset="0"/>
                <a:ea typeface="標楷體" pitchFamily="65" charset="-120"/>
                <a:cs typeface="Times New Roman" pitchFamily="18" charset="0"/>
              </a:rPr>
              <a:t>4.3 </a:t>
            </a:r>
            <a:r>
              <a:rPr lang="zh-TW" altLang="en-US" sz="4000" dirty="0" smtClean="0">
                <a:latin typeface="標楷體" pitchFamily="65" charset="-120"/>
                <a:ea typeface="標楷體" pitchFamily="65" charset="-120"/>
              </a:rPr>
              <a:t>資訊系統的道德層面</a:t>
            </a:r>
            <a:endParaRPr lang="zh-TW" altLang="en-US" sz="2800" dirty="0">
              <a:latin typeface="Times New Roman" pitchFamily="18" charset="0"/>
              <a:cs typeface="Times New Roman" pitchFamily="18" charset="0"/>
            </a:endParaRPr>
          </a:p>
        </p:txBody>
      </p:sp>
      <p:sp>
        <p:nvSpPr>
          <p:cNvPr id="2" name="內容版面配置區 1"/>
          <p:cNvSpPr>
            <a:spLocks noGrp="1"/>
          </p:cNvSpPr>
          <p:nvPr>
            <p:ph idx="1"/>
          </p:nvPr>
        </p:nvSpPr>
        <p:spPr>
          <a:xfrm>
            <a:off x="395536" y="2492896"/>
            <a:ext cx="8229600" cy="3672408"/>
          </a:xfrm>
        </p:spPr>
        <p:txBody>
          <a:bodyPr>
            <a:normAutofit fontScale="92500" lnSpcReduction="10000"/>
          </a:bodyPr>
          <a:lstStyle/>
          <a:p>
            <a:pPr>
              <a:buNone/>
            </a:pPr>
            <a:r>
              <a:rPr lang="en-US" altLang="zh-TW" sz="2800" dirty="0" smtClean="0"/>
              <a:t>	</a:t>
            </a:r>
            <a:r>
              <a:rPr lang="zh-TW" altLang="en-US" sz="2800" dirty="0" smtClean="0">
                <a:latin typeface="標楷體" pitchFamily="65" charset="-120"/>
                <a:ea typeface="標楷體" pitchFamily="65" charset="-120"/>
              </a:rPr>
              <a:t>網際網路科技的使用對個人隱私權的保護產生了新的挑戰。</a:t>
            </a:r>
            <a:endParaRPr lang="en-US" altLang="zh-TW" sz="2800" dirty="0" smtClean="0">
              <a:latin typeface="標楷體" pitchFamily="65" charset="-120"/>
              <a:ea typeface="標楷體" pitchFamily="65" charset="-120"/>
            </a:endParaRPr>
          </a:p>
          <a:p>
            <a:pPr>
              <a:buNone/>
            </a:pPr>
            <a:endParaRPr lang="en-US" altLang="zh-TW" sz="2800" dirty="0">
              <a:latin typeface="標楷體" pitchFamily="65" charset="-120"/>
              <a:ea typeface="標楷體" pitchFamily="65" charset="-120"/>
            </a:endParaRPr>
          </a:p>
          <a:p>
            <a:pPr>
              <a:buNone/>
            </a:pPr>
            <a:r>
              <a:rPr lang="zh-TW" altLang="en-US" sz="2800" dirty="0" smtClean="0">
                <a:latin typeface="標楷體" pitchFamily="65" charset="-120"/>
                <a:ea typeface="標楷體" pitchFamily="65" charset="-120"/>
              </a:rPr>
              <a:t>  資訊在到達最終的目的地以前，就已經過這個巨</a:t>
            </a:r>
            <a:endParaRPr lang="en-US" altLang="zh-TW" sz="2800" dirty="0" smtClean="0">
              <a:latin typeface="標楷體" pitchFamily="65" charset="-120"/>
              <a:ea typeface="標楷體" pitchFamily="65" charset="-120"/>
            </a:endParaRPr>
          </a:p>
          <a:p>
            <a:pPr>
              <a:buNone/>
            </a:pPr>
            <a:r>
              <a:rPr lang="zh-TW" altLang="en-US" sz="2800" dirty="0">
                <a:latin typeface="標楷體" pitchFamily="65" charset="-120"/>
                <a:ea typeface="標楷體" pitchFamily="65" charset="-120"/>
              </a:rPr>
              <a:t> </a:t>
            </a:r>
            <a:r>
              <a:rPr lang="zh-TW" altLang="en-US" sz="2800" dirty="0" smtClean="0">
                <a:latin typeface="標楷體" pitchFamily="65" charset="-120"/>
                <a:ea typeface="標楷體" pitchFamily="65" charset="-120"/>
              </a:rPr>
              <a:t> 大網路中的網路和不同的電腦系統。</a:t>
            </a:r>
            <a:endParaRPr lang="en-US" altLang="zh-TW" sz="2800" dirty="0" smtClean="0">
              <a:latin typeface="標楷體" pitchFamily="65" charset="-120"/>
              <a:ea typeface="標楷體" pitchFamily="65" charset="-120"/>
            </a:endParaRPr>
          </a:p>
          <a:p>
            <a:pPr>
              <a:buNone/>
            </a:pPr>
            <a:endParaRPr lang="en-US" altLang="zh-TW" sz="2800" dirty="0">
              <a:latin typeface="標楷體" pitchFamily="65" charset="-120"/>
              <a:ea typeface="標楷體" pitchFamily="65" charset="-120"/>
            </a:endParaRPr>
          </a:p>
          <a:p>
            <a:pPr>
              <a:buNone/>
            </a:pPr>
            <a:r>
              <a:rPr lang="zh-TW" altLang="en-US" sz="2800" dirty="0" smtClean="0">
                <a:latin typeface="標楷體" pitchFamily="65" charset="-120"/>
                <a:ea typeface="標楷體" pitchFamily="65" charset="-120"/>
              </a:rPr>
              <a:t>  其中每一個系統都具備監視、擷取及儲存經過資</a:t>
            </a:r>
            <a:endParaRPr lang="en-US" altLang="zh-TW" sz="2800" dirty="0" smtClean="0">
              <a:latin typeface="標楷體" pitchFamily="65" charset="-120"/>
              <a:ea typeface="標楷體" pitchFamily="65" charset="-120"/>
            </a:endParaRPr>
          </a:p>
          <a:p>
            <a:pPr>
              <a:buNone/>
            </a:pPr>
            <a:r>
              <a:rPr lang="zh-TW" altLang="en-US" sz="2800" dirty="0">
                <a:latin typeface="標楷體" pitchFamily="65" charset="-120"/>
                <a:ea typeface="標楷體" pitchFamily="65" charset="-120"/>
              </a:rPr>
              <a:t> </a:t>
            </a:r>
            <a:r>
              <a:rPr lang="zh-TW" altLang="en-US" sz="2800" dirty="0" smtClean="0">
                <a:latin typeface="標楷體" pitchFamily="65" charset="-120"/>
                <a:ea typeface="標楷體" pitchFamily="65" charset="-120"/>
              </a:rPr>
              <a:t> 訊的能力。</a:t>
            </a:r>
          </a:p>
          <a:p>
            <a:pPr>
              <a:buNone/>
            </a:pPr>
            <a:endParaRPr lang="en-US" altLang="zh-TW" b="1" dirty="0" smtClean="0">
              <a:latin typeface="標楷體" pitchFamily="65" charset="-120"/>
              <a:ea typeface="標楷體" pitchFamily="65" charset="-120"/>
            </a:endParaRPr>
          </a:p>
          <a:p>
            <a:pPr lvl="2">
              <a:lnSpc>
                <a:spcPct val="80000"/>
              </a:lnSpc>
            </a:pPr>
            <a:endParaRPr lang="zh-TW" altLang="en-US" sz="2800" dirty="0" smtClean="0">
              <a:latin typeface="Times New Roman" pitchFamily="18" charset="0"/>
              <a:ea typeface="標楷體" pitchFamily="65" charset="-120"/>
              <a:cs typeface="Times New Roman" pitchFamily="18" charset="0"/>
            </a:endParaRPr>
          </a:p>
          <a:p>
            <a:pPr>
              <a:buNone/>
            </a:pPr>
            <a:endParaRPr lang="zh-TW" altLang="en-US" b="1" dirty="0">
              <a:latin typeface="標楷體" pitchFamily="65" charset="-120"/>
              <a:ea typeface="標楷體" pitchFamily="65" charset="-120"/>
            </a:endParaRPr>
          </a:p>
        </p:txBody>
      </p:sp>
      <p:sp>
        <p:nvSpPr>
          <p:cNvPr id="5" name="矩形 4"/>
          <p:cNvSpPr/>
          <p:nvPr/>
        </p:nvSpPr>
        <p:spPr>
          <a:xfrm>
            <a:off x="497736" y="1556792"/>
            <a:ext cx="4134465" cy="523220"/>
          </a:xfrm>
          <a:prstGeom prst="rect">
            <a:avLst/>
          </a:prstGeom>
          <a:solidFill>
            <a:schemeClr val="bg2">
              <a:lumMod val="75000"/>
            </a:schemeClr>
          </a:solidFill>
          <a:ln>
            <a:solidFill>
              <a:srgbClr val="C00000"/>
            </a:solidFill>
          </a:ln>
        </p:spPr>
        <p:txBody>
          <a:bodyPr wrap="none">
            <a:spAutoFit/>
          </a:bodyPr>
          <a:lstStyle/>
          <a:p>
            <a:pPr>
              <a:buNone/>
            </a:pPr>
            <a:r>
              <a:rPr lang="zh-TW" altLang="en-US" sz="2800" b="1" dirty="0">
                <a:latin typeface="標楷體" pitchFamily="65" charset="-120"/>
                <a:ea typeface="標楷體" pitchFamily="65" charset="-120"/>
              </a:rPr>
              <a:t>網際網路對隱私權的挑戰</a:t>
            </a:r>
            <a:endParaRPr lang="en-US" altLang="zh-TW" sz="2800" b="1" dirty="0">
              <a:latin typeface="標楷體" pitchFamily="65" charset="-120"/>
              <a:ea typeface="標楷體" pitchFamily="65" charset="-120"/>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1000"/>
                                        <p:tgtEl>
                                          <p:spTgt spid="2">
                                            <p:txEl>
                                              <p:pRg st="0" end="0"/>
                                            </p:txEl>
                                          </p:spTgt>
                                        </p:tgtEl>
                                      </p:cBhvr>
                                    </p:animEffect>
                                    <p:anim calcmode="lin" valueType="num">
                                      <p:cBhvr>
                                        <p:cTn id="11"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1000"/>
                                        <p:tgtEl>
                                          <p:spTgt spid="2">
                                            <p:txEl>
                                              <p:pRg st="2" end="2"/>
                                            </p:txEl>
                                          </p:spTgt>
                                        </p:tgtEl>
                                      </p:cBhvr>
                                    </p:animEffect>
                                    <p:anim calcmode="lin" valueType="num">
                                      <p:cBhvr>
                                        <p:cTn id="16"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7" dur="1000" fill="hold"/>
                                        <p:tgtEl>
                                          <p:spTgt spid="2">
                                            <p:txEl>
                                              <p:pRg st="2" end="2"/>
                                            </p:txEl>
                                          </p:spTgt>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fade">
                                      <p:cBhvr>
                                        <p:cTn id="20" dur="1000"/>
                                        <p:tgtEl>
                                          <p:spTgt spid="2">
                                            <p:txEl>
                                              <p:pRg st="3" end="3"/>
                                            </p:txEl>
                                          </p:spTgt>
                                        </p:tgtEl>
                                      </p:cBhvr>
                                    </p:animEffect>
                                    <p:anim calcmode="lin" valueType="num">
                                      <p:cBhvr>
                                        <p:cTn id="21"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Effect transition="in" filter="fade">
                                      <p:cBhvr>
                                        <p:cTn id="25" dur="1000"/>
                                        <p:tgtEl>
                                          <p:spTgt spid="2">
                                            <p:txEl>
                                              <p:pRg st="5" end="5"/>
                                            </p:txEl>
                                          </p:spTgt>
                                        </p:tgtEl>
                                      </p:cBhvr>
                                    </p:animEffect>
                                    <p:anim calcmode="lin" valueType="num">
                                      <p:cBhvr>
                                        <p:cTn id="26"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7" dur="1000" fill="hold"/>
                                        <p:tgtEl>
                                          <p:spTgt spid="2">
                                            <p:txEl>
                                              <p:pRg st="5" end="5"/>
                                            </p:txEl>
                                          </p:spTgt>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2">
                                            <p:txEl>
                                              <p:pRg st="6" end="6"/>
                                            </p:txEl>
                                          </p:spTgt>
                                        </p:tgtEl>
                                        <p:attrNameLst>
                                          <p:attrName>style.visibility</p:attrName>
                                        </p:attrNameLst>
                                      </p:cBhvr>
                                      <p:to>
                                        <p:strVal val="visible"/>
                                      </p:to>
                                    </p:set>
                                    <p:animEffect transition="in" filter="fade">
                                      <p:cBhvr>
                                        <p:cTn id="30" dur="1000"/>
                                        <p:tgtEl>
                                          <p:spTgt spid="2">
                                            <p:txEl>
                                              <p:pRg st="6" end="6"/>
                                            </p:txEl>
                                          </p:spTgt>
                                        </p:tgtEl>
                                      </p:cBhvr>
                                    </p:animEffect>
                                    <p:anim calcmode="lin" valueType="num">
                                      <p:cBhvr>
                                        <p:cTn id="31"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2"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normAutofit/>
          </a:bodyPr>
          <a:lstStyle/>
          <a:p>
            <a:r>
              <a:rPr lang="en-US" altLang="zh-TW" sz="4400" dirty="0" smtClean="0">
                <a:latin typeface="Times New Roman" pitchFamily="18" charset="0"/>
                <a:ea typeface="標楷體" pitchFamily="65" charset="-120"/>
                <a:cs typeface="Times New Roman" pitchFamily="18" charset="0"/>
              </a:rPr>
              <a:t>4.3 </a:t>
            </a:r>
            <a:r>
              <a:rPr lang="zh-TW" altLang="en-US" sz="4000" dirty="0" smtClean="0">
                <a:latin typeface="標楷體" pitchFamily="65" charset="-120"/>
                <a:ea typeface="標楷體" pitchFamily="65" charset="-120"/>
              </a:rPr>
              <a:t>資訊系統的道德層面</a:t>
            </a:r>
            <a:endParaRPr lang="zh-TW" altLang="en-US" sz="2800" dirty="0">
              <a:latin typeface="Times New Roman" pitchFamily="18" charset="0"/>
              <a:cs typeface="Times New Roman" pitchFamily="18" charset="0"/>
            </a:endParaRPr>
          </a:p>
        </p:txBody>
      </p:sp>
      <p:sp>
        <p:nvSpPr>
          <p:cNvPr id="5" name="矩形 4"/>
          <p:cNvSpPr/>
          <p:nvPr/>
        </p:nvSpPr>
        <p:spPr>
          <a:xfrm>
            <a:off x="323528" y="1249596"/>
            <a:ext cx="4134465" cy="523220"/>
          </a:xfrm>
          <a:prstGeom prst="rect">
            <a:avLst/>
          </a:prstGeom>
          <a:solidFill>
            <a:schemeClr val="bg2">
              <a:lumMod val="75000"/>
            </a:schemeClr>
          </a:solidFill>
          <a:ln>
            <a:solidFill>
              <a:srgbClr val="C00000"/>
            </a:solidFill>
          </a:ln>
        </p:spPr>
        <p:txBody>
          <a:bodyPr wrap="none">
            <a:spAutoFit/>
          </a:bodyPr>
          <a:lstStyle/>
          <a:p>
            <a:pPr>
              <a:buNone/>
            </a:pPr>
            <a:r>
              <a:rPr lang="zh-TW" altLang="en-US" sz="2800" b="1" dirty="0">
                <a:latin typeface="標楷體" pitchFamily="65" charset="-120"/>
                <a:ea typeface="標楷體" pitchFamily="65" charset="-120"/>
              </a:rPr>
              <a:t>網際網路對隱私權的挑戰</a:t>
            </a:r>
            <a:endParaRPr lang="en-US" altLang="zh-TW" sz="2800" b="1" dirty="0">
              <a:latin typeface="標楷體" pitchFamily="65" charset="-120"/>
              <a:ea typeface="標楷體" pitchFamily="65" charset="-120"/>
            </a:endParaRPr>
          </a:p>
        </p:txBody>
      </p:sp>
      <p:graphicFrame>
        <p:nvGraphicFramePr>
          <p:cNvPr id="10" name="資料庫圖表 9"/>
          <p:cNvGraphicFramePr/>
          <p:nvPr>
            <p:extLst>
              <p:ext uri="{D42A27DB-BD31-4B8C-83A1-F6EECF244321}">
                <p14:modId xmlns:p14="http://schemas.microsoft.com/office/powerpoint/2010/main" xmlns="" val="455268999"/>
              </p:ext>
            </p:extLst>
          </p:nvPr>
        </p:nvGraphicFramePr>
        <p:xfrm>
          <a:off x="296232" y="1916832"/>
          <a:ext cx="8640960" cy="4346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42051715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graphicEl>
                                              <a:dgm id="{5E4A738A-23FC-4FEE-AC15-7044CC22370E}"/>
                                            </p:graphicEl>
                                          </p:spTgt>
                                        </p:tgtEl>
                                        <p:attrNameLst>
                                          <p:attrName>style.visibility</p:attrName>
                                        </p:attrNameLst>
                                      </p:cBhvr>
                                      <p:to>
                                        <p:strVal val="visible"/>
                                      </p:to>
                                    </p:set>
                                    <p:animEffect transition="in" filter="fade">
                                      <p:cBhvr>
                                        <p:cTn id="12" dur="1000"/>
                                        <p:tgtEl>
                                          <p:spTgt spid="10">
                                            <p:graphicEl>
                                              <a:dgm id="{5E4A738A-23FC-4FEE-AC15-7044CC22370E}"/>
                                            </p:graphicEl>
                                          </p:spTgt>
                                        </p:tgtEl>
                                      </p:cBhvr>
                                    </p:animEffect>
                                    <p:anim calcmode="lin" valueType="num">
                                      <p:cBhvr>
                                        <p:cTn id="13" dur="1000" fill="hold"/>
                                        <p:tgtEl>
                                          <p:spTgt spid="10">
                                            <p:graphicEl>
                                              <a:dgm id="{5E4A738A-23FC-4FEE-AC15-7044CC22370E}"/>
                                            </p:graphicEl>
                                          </p:spTgt>
                                        </p:tgtEl>
                                        <p:attrNameLst>
                                          <p:attrName>ppt_x</p:attrName>
                                        </p:attrNameLst>
                                      </p:cBhvr>
                                      <p:tavLst>
                                        <p:tav tm="0">
                                          <p:val>
                                            <p:strVal val="#ppt_x"/>
                                          </p:val>
                                        </p:tav>
                                        <p:tav tm="100000">
                                          <p:val>
                                            <p:strVal val="#ppt_x"/>
                                          </p:val>
                                        </p:tav>
                                      </p:tavLst>
                                    </p:anim>
                                    <p:anim calcmode="lin" valueType="num">
                                      <p:cBhvr>
                                        <p:cTn id="14" dur="1000" fill="hold"/>
                                        <p:tgtEl>
                                          <p:spTgt spid="10">
                                            <p:graphicEl>
                                              <a:dgm id="{5E4A738A-23FC-4FEE-AC15-7044CC22370E}"/>
                                            </p:graphic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graphicEl>
                                              <a:dgm id="{EEE05634-2EFC-4BED-9CE3-95ADB697A926}"/>
                                            </p:graphicEl>
                                          </p:spTgt>
                                        </p:tgtEl>
                                        <p:attrNameLst>
                                          <p:attrName>style.visibility</p:attrName>
                                        </p:attrNameLst>
                                      </p:cBhvr>
                                      <p:to>
                                        <p:strVal val="visible"/>
                                      </p:to>
                                    </p:set>
                                    <p:animEffect transition="in" filter="fade">
                                      <p:cBhvr>
                                        <p:cTn id="19" dur="1000"/>
                                        <p:tgtEl>
                                          <p:spTgt spid="10">
                                            <p:graphicEl>
                                              <a:dgm id="{EEE05634-2EFC-4BED-9CE3-95ADB697A926}"/>
                                            </p:graphicEl>
                                          </p:spTgt>
                                        </p:tgtEl>
                                      </p:cBhvr>
                                    </p:animEffect>
                                    <p:anim calcmode="lin" valueType="num">
                                      <p:cBhvr>
                                        <p:cTn id="20" dur="1000" fill="hold"/>
                                        <p:tgtEl>
                                          <p:spTgt spid="10">
                                            <p:graphicEl>
                                              <a:dgm id="{EEE05634-2EFC-4BED-9CE3-95ADB697A926}"/>
                                            </p:graphicEl>
                                          </p:spTgt>
                                        </p:tgtEl>
                                        <p:attrNameLst>
                                          <p:attrName>ppt_x</p:attrName>
                                        </p:attrNameLst>
                                      </p:cBhvr>
                                      <p:tavLst>
                                        <p:tav tm="0">
                                          <p:val>
                                            <p:strVal val="#ppt_x"/>
                                          </p:val>
                                        </p:tav>
                                        <p:tav tm="100000">
                                          <p:val>
                                            <p:strVal val="#ppt_x"/>
                                          </p:val>
                                        </p:tav>
                                      </p:tavLst>
                                    </p:anim>
                                    <p:anim calcmode="lin" valueType="num">
                                      <p:cBhvr>
                                        <p:cTn id="21" dur="1000" fill="hold"/>
                                        <p:tgtEl>
                                          <p:spTgt spid="10">
                                            <p:graphicEl>
                                              <a:dgm id="{EEE05634-2EFC-4BED-9CE3-95ADB697A926}"/>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0">
                                            <p:graphicEl>
                                              <a:dgm id="{D5990D93-9C70-4A69-B9CF-D6FB97467B89}"/>
                                            </p:graphicEl>
                                          </p:spTgt>
                                        </p:tgtEl>
                                        <p:attrNameLst>
                                          <p:attrName>style.visibility</p:attrName>
                                        </p:attrNameLst>
                                      </p:cBhvr>
                                      <p:to>
                                        <p:strVal val="visible"/>
                                      </p:to>
                                    </p:set>
                                    <p:animEffect transition="in" filter="fade">
                                      <p:cBhvr>
                                        <p:cTn id="26" dur="1000"/>
                                        <p:tgtEl>
                                          <p:spTgt spid="10">
                                            <p:graphicEl>
                                              <a:dgm id="{D5990D93-9C70-4A69-B9CF-D6FB97467B89}"/>
                                            </p:graphicEl>
                                          </p:spTgt>
                                        </p:tgtEl>
                                      </p:cBhvr>
                                    </p:animEffect>
                                    <p:anim calcmode="lin" valueType="num">
                                      <p:cBhvr>
                                        <p:cTn id="27" dur="1000" fill="hold"/>
                                        <p:tgtEl>
                                          <p:spTgt spid="10">
                                            <p:graphicEl>
                                              <a:dgm id="{D5990D93-9C70-4A69-B9CF-D6FB97467B89}"/>
                                            </p:graphicEl>
                                          </p:spTgt>
                                        </p:tgtEl>
                                        <p:attrNameLst>
                                          <p:attrName>ppt_x</p:attrName>
                                        </p:attrNameLst>
                                      </p:cBhvr>
                                      <p:tavLst>
                                        <p:tav tm="0">
                                          <p:val>
                                            <p:strVal val="#ppt_x"/>
                                          </p:val>
                                        </p:tav>
                                        <p:tav tm="100000">
                                          <p:val>
                                            <p:strVal val="#ppt_x"/>
                                          </p:val>
                                        </p:tav>
                                      </p:tavLst>
                                    </p:anim>
                                    <p:anim calcmode="lin" valueType="num">
                                      <p:cBhvr>
                                        <p:cTn id="28" dur="1000" fill="hold"/>
                                        <p:tgtEl>
                                          <p:spTgt spid="10">
                                            <p:graphicEl>
                                              <a:dgm id="{D5990D93-9C70-4A69-B9CF-D6FB97467B89}"/>
                                            </p:graphic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0">
                                            <p:graphicEl>
                                              <a:dgm id="{42C45DE7-6DB9-40EB-AB1D-6F02B24CE3EC}"/>
                                            </p:graphicEl>
                                          </p:spTgt>
                                        </p:tgtEl>
                                        <p:attrNameLst>
                                          <p:attrName>style.visibility</p:attrName>
                                        </p:attrNameLst>
                                      </p:cBhvr>
                                      <p:to>
                                        <p:strVal val="visible"/>
                                      </p:to>
                                    </p:set>
                                    <p:animEffect transition="in" filter="fade">
                                      <p:cBhvr>
                                        <p:cTn id="33" dur="1000"/>
                                        <p:tgtEl>
                                          <p:spTgt spid="10">
                                            <p:graphicEl>
                                              <a:dgm id="{42C45DE7-6DB9-40EB-AB1D-6F02B24CE3EC}"/>
                                            </p:graphicEl>
                                          </p:spTgt>
                                        </p:tgtEl>
                                      </p:cBhvr>
                                    </p:animEffect>
                                    <p:anim calcmode="lin" valueType="num">
                                      <p:cBhvr>
                                        <p:cTn id="34" dur="1000" fill="hold"/>
                                        <p:tgtEl>
                                          <p:spTgt spid="10">
                                            <p:graphicEl>
                                              <a:dgm id="{42C45DE7-6DB9-40EB-AB1D-6F02B24CE3EC}"/>
                                            </p:graphicEl>
                                          </p:spTgt>
                                        </p:tgtEl>
                                        <p:attrNameLst>
                                          <p:attrName>ppt_x</p:attrName>
                                        </p:attrNameLst>
                                      </p:cBhvr>
                                      <p:tavLst>
                                        <p:tav tm="0">
                                          <p:val>
                                            <p:strVal val="#ppt_x"/>
                                          </p:val>
                                        </p:tav>
                                        <p:tav tm="100000">
                                          <p:val>
                                            <p:strVal val="#ppt_x"/>
                                          </p:val>
                                        </p:tav>
                                      </p:tavLst>
                                    </p:anim>
                                    <p:anim calcmode="lin" valueType="num">
                                      <p:cBhvr>
                                        <p:cTn id="35" dur="1000" fill="hold"/>
                                        <p:tgtEl>
                                          <p:spTgt spid="10">
                                            <p:graphicEl>
                                              <a:dgm id="{42C45DE7-6DB9-40EB-AB1D-6F02B24CE3EC}"/>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Graphic spid="10" grpId="0">
        <p:bldSub>
          <a:bldDgm bld="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normAutofit/>
          </a:bodyPr>
          <a:lstStyle/>
          <a:p>
            <a:r>
              <a:rPr lang="en-US" altLang="zh-TW" sz="4400" dirty="0" smtClean="0">
                <a:latin typeface="Times New Roman" pitchFamily="18" charset="0"/>
                <a:ea typeface="標楷體" pitchFamily="65" charset="-120"/>
                <a:cs typeface="Times New Roman" pitchFamily="18" charset="0"/>
              </a:rPr>
              <a:t>4.3 </a:t>
            </a:r>
            <a:r>
              <a:rPr lang="zh-TW" altLang="en-US" sz="4000" dirty="0" smtClean="0">
                <a:latin typeface="標楷體" pitchFamily="65" charset="-120"/>
                <a:ea typeface="標楷體" pitchFamily="65" charset="-120"/>
              </a:rPr>
              <a:t>資訊系統的道德層面</a:t>
            </a:r>
            <a:endParaRPr lang="zh-TW" altLang="en-US" sz="2800" dirty="0">
              <a:latin typeface="Times New Roman" pitchFamily="18" charset="0"/>
              <a:cs typeface="Times New Roman" pitchFamily="18" charset="0"/>
            </a:endParaRPr>
          </a:p>
        </p:txBody>
      </p:sp>
      <p:sp>
        <p:nvSpPr>
          <p:cNvPr id="5" name="矩形 4"/>
          <p:cNvSpPr/>
          <p:nvPr/>
        </p:nvSpPr>
        <p:spPr>
          <a:xfrm>
            <a:off x="323528" y="1249596"/>
            <a:ext cx="4134465" cy="523220"/>
          </a:xfrm>
          <a:prstGeom prst="rect">
            <a:avLst/>
          </a:prstGeom>
          <a:solidFill>
            <a:schemeClr val="bg2">
              <a:lumMod val="75000"/>
            </a:schemeClr>
          </a:solidFill>
          <a:ln>
            <a:solidFill>
              <a:srgbClr val="C00000"/>
            </a:solidFill>
          </a:ln>
        </p:spPr>
        <p:txBody>
          <a:bodyPr wrap="none">
            <a:spAutoFit/>
          </a:bodyPr>
          <a:lstStyle/>
          <a:p>
            <a:pPr>
              <a:buNone/>
            </a:pPr>
            <a:r>
              <a:rPr lang="zh-TW" altLang="en-US" sz="2800" b="1" dirty="0">
                <a:latin typeface="標楷體" pitchFamily="65" charset="-120"/>
                <a:ea typeface="標楷體" pitchFamily="65" charset="-120"/>
              </a:rPr>
              <a:t>網際網路對隱私權的挑戰</a:t>
            </a:r>
            <a:endParaRPr lang="en-US" altLang="zh-TW" sz="2800" b="1" dirty="0">
              <a:latin typeface="標楷體" pitchFamily="65" charset="-120"/>
              <a:ea typeface="標楷體" pitchFamily="65" charset="-120"/>
            </a:endParaRPr>
          </a:p>
        </p:txBody>
      </p:sp>
      <p:graphicFrame>
        <p:nvGraphicFramePr>
          <p:cNvPr id="10" name="資料庫圖表 9"/>
          <p:cNvGraphicFramePr/>
          <p:nvPr>
            <p:extLst>
              <p:ext uri="{D42A27DB-BD31-4B8C-83A1-F6EECF244321}">
                <p14:modId xmlns:p14="http://schemas.microsoft.com/office/powerpoint/2010/main" xmlns="" val="966036059"/>
              </p:ext>
            </p:extLst>
          </p:nvPr>
        </p:nvGraphicFramePr>
        <p:xfrm>
          <a:off x="251520" y="1916832"/>
          <a:ext cx="8640960" cy="45629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68000134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graphicEl>
                                              <a:dgm id="{034811E0-06B6-4176-8567-B639FE32D61D}"/>
                                            </p:graphicEl>
                                          </p:spTgt>
                                        </p:tgtEl>
                                        <p:attrNameLst>
                                          <p:attrName>style.visibility</p:attrName>
                                        </p:attrNameLst>
                                      </p:cBhvr>
                                      <p:to>
                                        <p:strVal val="visible"/>
                                      </p:to>
                                    </p:set>
                                    <p:animEffect transition="in" filter="fade">
                                      <p:cBhvr>
                                        <p:cTn id="12" dur="1000"/>
                                        <p:tgtEl>
                                          <p:spTgt spid="10">
                                            <p:graphicEl>
                                              <a:dgm id="{034811E0-06B6-4176-8567-B639FE32D61D}"/>
                                            </p:graphicEl>
                                          </p:spTgt>
                                        </p:tgtEl>
                                      </p:cBhvr>
                                    </p:animEffect>
                                    <p:anim calcmode="lin" valueType="num">
                                      <p:cBhvr>
                                        <p:cTn id="13" dur="1000" fill="hold"/>
                                        <p:tgtEl>
                                          <p:spTgt spid="10">
                                            <p:graphicEl>
                                              <a:dgm id="{034811E0-06B6-4176-8567-B639FE32D61D}"/>
                                            </p:graphicEl>
                                          </p:spTgt>
                                        </p:tgtEl>
                                        <p:attrNameLst>
                                          <p:attrName>ppt_x</p:attrName>
                                        </p:attrNameLst>
                                      </p:cBhvr>
                                      <p:tavLst>
                                        <p:tav tm="0">
                                          <p:val>
                                            <p:strVal val="#ppt_x"/>
                                          </p:val>
                                        </p:tav>
                                        <p:tav tm="100000">
                                          <p:val>
                                            <p:strVal val="#ppt_x"/>
                                          </p:val>
                                        </p:tav>
                                      </p:tavLst>
                                    </p:anim>
                                    <p:anim calcmode="lin" valueType="num">
                                      <p:cBhvr>
                                        <p:cTn id="14" dur="1000" fill="hold"/>
                                        <p:tgtEl>
                                          <p:spTgt spid="10">
                                            <p:graphicEl>
                                              <a:dgm id="{034811E0-06B6-4176-8567-B639FE32D61D}"/>
                                            </p:graphic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graphicEl>
                                              <a:dgm id="{620FD254-DA25-412C-AF0C-0291E1FCA9AF}"/>
                                            </p:graphicEl>
                                          </p:spTgt>
                                        </p:tgtEl>
                                        <p:attrNameLst>
                                          <p:attrName>style.visibility</p:attrName>
                                        </p:attrNameLst>
                                      </p:cBhvr>
                                      <p:to>
                                        <p:strVal val="visible"/>
                                      </p:to>
                                    </p:set>
                                    <p:animEffect transition="in" filter="fade">
                                      <p:cBhvr>
                                        <p:cTn id="19" dur="1000"/>
                                        <p:tgtEl>
                                          <p:spTgt spid="10">
                                            <p:graphicEl>
                                              <a:dgm id="{620FD254-DA25-412C-AF0C-0291E1FCA9AF}"/>
                                            </p:graphicEl>
                                          </p:spTgt>
                                        </p:tgtEl>
                                      </p:cBhvr>
                                    </p:animEffect>
                                    <p:anim calcmode="lin" valueType="num">
                                      <p:cBhvr>
                                        <p:cTn id="20" dur="1000" fill="hold"/>
                                        <p:tgtEl>
                                          <p:spTgt spid="10">
                                            <p:graphicEl>
                                              <a:dgm id="{620FD254-DA25-412C-AF0C-0291E1FCA9AF}"/>
                                            </p:graphicEl>
                                          </p:spTgt>
                                        </p:tgtEl>
                                        <p:attrNameLst>
                                          <p:attrName>ppt_x</p:attrName>
                                        </p:attrNameLst>
                                      </p:cBhvr>
                                      <p:tavLst>
                                        <p:tav tm="0">
                                          <p:val>
                                            <p:strVal val="#ppt_x"/>
                                          </p:val>
                                        </p:tav>
                                        <p:tav tm="100000">
                                          <p:val>
                                            <p:strVal val="#ppt_x"/>
                                          </p:val>
                                        </p:tav>
                                      </p:tavLst>
                                    </p:anim>
                                    <p:anim calcmode="lin" valueType="num">
                                      <p:cBhvr>
                                        <p:cTn id="21" dur="1000" fill="hold"/>
                                        <p:tgtEl>
                                          <p:spTgt spid="10">
                                            <p:graphicEl>
                                              <a:dgm id="{620FD254-DA25-412C-AF0C-0291E1FCA9AF}"/>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0">
                                            <p:graphicEl>
                                              <a:dgm id="{F68618B5-5F18-4CFD-A38E-3506E8E4FD5D}"/>
                                            </p:graphicEl>
                                          </p:spTgt>
                                        </p:tgtEl>
                                        <p:attrNameLst>
                                          <p:attrName>style.visibility</p:attrName>
                                        </p:attrNameLst>
                                      </p:cBhvr>
                                      <p:to>
                                        <p:strVal val="visible"/>
                                      </p:to>
                                    </p:set>
                                    <p:animEffect transition="in" filter="fade">
                                      <p:cBhvr>
                                        <p:cTn id="26" dur="1000"/>
                                        <p:tgtEl>
                                          <p:spTgt spid="10">
                                            <p:graphicEl>
                                              <a:dgm id="{F68618B5-5F18-4CFD-A38E-3506E8E4FD5D}"/>
                                            </p:graphicEl>
                                          </p:spTgt>
                                        </p:tgtEl>
                                      </p:cBhvr>
                                    </p:animEffect>
                                    <p:anim calcmode="lin" valueType="num">
                                      <p:cBhvr>
                                        <p:cTn id="27" dur="1000" fill="hold"/>
                                        <p:tgtEl>
                                          <p:spTgt spid="10">
                                            <p:graphicEl>
                                              <a:dgm id="{F68618B5-5F18-4CFD-A38E-3506E8E4FD5D}"/>
                                            </p:graphicEl>
                                          </p:spTgt>
                                        </p:tgtEl>
                                        <p:attrNameLst>
                                          <p:attrName>ppt_x</p:attrName>
                                        </p:attrNameLst>
                                      </p:cBhvr>
                                      <p:tavLst>
                                        <p:tav tm="0">
                                          <p:val>
                                            <p:strVal val="#ppt_x"/>
                                          </p:val>
                                        </p:tav>
                                        <p:tav tm="100000">
                                          <p:val>
                                            <p:strVal val="#ppt_x"/>
                                          </p:val>
                                        </p:tav>
                                      </p:tavLst>
                                    </p:anim>
                                    <p:anim calcmode="lin" valueType="num">
                                      <p:cBhvr>
                                        <p:cTn id="28" dur="1000" fill="hold"/>
                                        <p:tgtEl>
                                          <p:spTgt spid="10">
                                            <p:graphicEl>
                                              <a:dgm id="{F68618B5-5F18-4CFD-A38E-3506E8E4FD5D}"/>
                                            </p:graphic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0">
                                            <p:graphicEl>
                                              <a:dgm id="{2E629F50-98CF-4005-A0A3-DB9D0B293AEE}"/>
                                            </p:graphicEl>
                                          </p:spTgt>
                                        </p:tgtEl>
                                        <p:attrNameLst>
                                          <p:attrName>style.visibility</p:attrName>
                                        </p:attrNameLst>
                                      </p:cBhvr>
                                      <p:to>
                                        <p:strVal val="visible"/>
                                      </p:to>
                                    </p:set>
                                    <p:animEffect transition="in" filter="fade">
                                      <p:cBhvr>
                                        <p:cTn id="33" dur="1000"/>
                                        <p:tgtEl>
                                          <p:spTgt spid="10">
                                            <p:graphicEl>
                                              <a:dgm id="{2E629F50-98CF-4005-A0A3-DB9D0B293AEE}"/>
                                            </p:graphicEl>
                                          </p:spTgt>
                                        </p:tgtEl>
                                      </p:cBhvr>
                                    </p:animEffect>
                                    <p:anim calcmode="lin" valueType="num">
                                      <p:cBhvr>
                                        <p:cTn id="34" dur="1000" fill="hold"/>
                                        <p:tgtEl>
                                          <p:spTgt spid="10">
                                            <p:graphicEl>
                                              <a:dgm id="{2E629F50-98CF-4005-A0A3-DB9D0B293AEE}"/>
                                            </p:graphicEl>
                                          </p:spTgt>
                                        </p:tgtEl>
                                        <p:attrNameLst>
                                          <p:attrName>ppt_x</p:attrName>
                                        </p:attrNameLst>
                                      </p:cBhvr>
                                      <p:tavLst>
                                        <p:tav tm="0">
                                          <p:val>
                                            <p:strVal val="#ppt_x"/>
                                          </p:val>
                                        </p:tav>
                                        <p:tav tm="100000">
                                          <p:val>
                                            <p:strVal val="#ppt_x"/>
                                          </p:val>
                                        </p:tav>
                                      </p:tavLst>
                                    </p:anim>
                                    <p:anim calcmode="lin" valueType="num">
                                      <p:cBhvr>
                                        <p:cTn id="35" dur="1000" fill="hold"/>
                                        <p:tgtEl>
                                          <p:spTgt spid="10">
                                            <p:graphicEl>
                                              <a:dgm id="{2E629F50-98CF-4005-A0A3-DB9D0B293AEE}"/>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Graphic spid="10" grpId="0">
        <p:bldSub>
          <a:bldDgm bld="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normAutofit/>
          </a:bodyPr>
          <a:lstStyle/>
          <a:p>
            <a:pPr algn="ctr"/>
            <a:r>
              <a:rPr lang="en-US" altLang="zh-TW" sz="4000" dirty="0" smtClean="0">
                <a:latin typeface="Times New Roman" pitchFamily="18" charset="0"/>
                <a:cs typeface="Times New Roman" pitchFamily="18" charset="0"/>
              </a:rPr>
              <a:t>C</a:t>
            </a:r>
            <a:r>
              <a:rPr lang="en-US" altLang="zh-TW" sz="4000" dirty="0" smtClean="0">
                <a:latin typeface="Times New Roman" pitchFamily="18" charset="0"/>
                <a:ea typeface="標楷體" pitchFamily="65" charset="-120"/>
                <a:cs typeface="Times New Roman" pitchFamily="18" charset="0"/>
              </a:rPr>
              <a:t>ookie </a:t>
            </a:r>
            <a:r>
              <a:rPr lang="zh-TW" altLang="en-US" sz="4000" dirty="0" smtClean="0">
                <a:latin typeface="標楷體" pitchFamily="65" charset="-120"/>
                <a:ea typeface="標楷體" pitchFamily="65" charset="-120"/>
              </a:rPr>
              <a:t>如何辨識網站訪客</a:t>
            </a:r>
            <a:endParaRPr lang="zh-TW" altLang="en-US" sz="4000" dirty="0">
              <a:latin typeface="標楷體" pitchFamily="65" charset="-120"/>
              <a:ea typeface="標楷體" pitchFamily="65" charset="-12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1412776"/>
            <a:ext cx="8712968" cy="50150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457200" y="130622"/>
            <a:ext cx="8229600" cy="850106"/>
          </a:xfrm>
        </p:spPr>
        <p:txBody>
          <a:bodyPr>
            <a:normAutofit/>
          </a:bodyPr>
          <a:lstStyle/>
          <a:p>
            <a:r>
              <a:rPr lang="en-US" altLang="zh-TW" sz="4000" dirty="0">
                <a:latin typeface="Times New Roman" pitchFamily="18" charset="0"/>
                <a:ea typeface="標楷體" pitchFamily="65" charset="-120"/>
                <a:cs typeface="Times New Roman" pitchFamily="18" charset="0"/>
              </a:rPr>
              <a:t>Google </a:t>
            </a:r>
            <a:r>
              <a:rPr lang="zh-TW" altLang="en-US" sz="4000" dirty="0">
                <a:latin typeface="Times New Roman" pitchFamily="18" charset="0"/>
                <a:ea typeface="標楷體" pitchFamily="65" charset="-120"/>
                <a:cs typeface="Times New Roman" pitchFamily="18" charset="0"/>
              </a:rPr>
              <a:t>如何運用其所蒐集的資料</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1463" y="980727"/>
            <a:ext cx="8601075" cy="54295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0659330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altLang="zh-TW" sz="4400" dirty="0" smtClean="0">
                <a:latin typeface="Times New Roman" pitchFamily="18" charset="0"/>
                <a:ea typeface="標楷體" pitchFamily="65" charset="-120"/>
                <a:cs typeface="Times New Roman" pitchFamily="18" charset="0"/>
              </a:rPr>
              <a:t>4.3 </a:t>
            </a:r>
            <a:r>
              <a:rPr lang="zh-TW" altLang="en-US" sz="4000" dirty="0" smtClean="0">
                <a:latin typeface="標楷體" pitchFamily="65" charset="-120"/>
                <a:ea typeface="標楷體" pitchFamily="65" charset="-120"/>
              </a:rPr>
              <a:t>資訊系統的道德層面</a:t>
            </a:r>
            <a:r>
              <a:rPr lang="en-US" altLang="zh-TW" sz="2400" dirty="0">
                <a:latin typeface="Times New Roman" pitchFamily="18" charset="0"/>
                <a:ea typeface="標楷體" pitchFamily="65" charset="-120"/>
                <a:cs typeface="Times New Roman" pitchFamily="18" charset="0"/>
              </a:rPr>
              <a:t> </a:t>
            </a:r>
            <a:endParaRPr lang="zh-TW" altLang="en-US" sz="2400" dirty="0">
              <a:latin typeface="Times New Roman" pitchFamily="18" charset="0"/>
              <a:cs typeface="Times New Roman" pitchFamily="18" charset="0"/>
            </a:endParaRPr>
          </a:p>
        </p:txBody>
      </p:sp>
      <p:sp>
        <p:nvSpPr>
          <p:cNvPr id="6" name="矩形 5"/>
          <p:cNvSpPr/>
          <p:nvPr/>
        </p:nvSpPr>
        <p:spPr>
          <a:xfrm>
            <a:off x="323528" y="1537628"/>
            <a:ext cx="2339102" cy="523220"/>
          </a:xfrm>
          <a:prstGeom prst="rect">
            <a:avLst/>
          </a:prstGeom>
          <a:solidFill>
            <a:schemeClr val="bg2">
              <a:lumMod val="75000"/>
            </a:schemeClr>
          </a:solidFill>
          <a:ln>
            <a:solidFill>
              <a:srgbClr val="C00000"/>
            </a:solidFill>
          </a:ln>
        </p:spPr>
        <p:txBody>
          <a:bodyPr wrap="none">
            <a:spAutoFit/>
          </a:bodyPr>
          <a:lstStyle/>
          <a:p>
            <a:r>
              <a:rPr lang="zh-TW" altLang="en-US" sz="2800" b="1" dirty="0">
                <a:latin typeface="標楷體" pitchFamily="65" charset="-120"/>
                <a:ea typeface="標楷體" pitchFamily="65" charset="-120"/>
              </a:rPr>
              <a:t>技術解決</a:t>
            </a:r>
            <a:r>
              <a:rPr lang="zh-TW" altLang="en-US" sz="2800" b="1" dirty="0" smtClean="0">
                <a:latin typeface="標楷體" pitchFamily="65" charset="-120"/>
                <a:ea typeface="標楷體" pitchFamily="65" charset="-120"/>
              </a:rPr>
              <a:t>方案</a:t>
            </a:r>
            <a:endParaRPr lang="zh-TW" altLang="en-US" sz="2800" b="1" dirty="0">
              <a:latin typeface="標楷體" pitchFamily="65" charset="-120"/>
              <a:ea typeface="標楷體" pitchFamily="65" charset="-120"/>
            </a:endParaRPr>
          </a:p>
        </p:txBody>
      </p:sp>
      <p:sp>
        <p:nvSpPr>
          <p:cNvPr id="7" name="矩形 6"/>
          <p:cNvSpPr/>
          <p:nvPr/>
        </p:nvSpPr>
        <p:spPr>
          <a:xfrm>
            <a:off x="1867279" y="3284984"/>
            <a:ext cx="6593153" cy="1077218"/>
          </a:xfrm>
          <a:prstGeom prst="rect">
            <a:avLst/>
          </a:prstGeom>
          <a:solidFill>
            <a:srgbClr val="FFFF00"/>
          </a:solidFill>
        </p:spPr>
        <p:txBody>
          <a:bodyPr wrap="square">
            <a:spAutoFit/>
          </a:bodyPr>
          <a:lstStyle/>
          <a:p>
            <a:r>
              <a:rPr lang="zh-TW" altLang="en-US" sz="3200" b="1" dirty="0" smtClean="0">
                <a:latin typeface="Times New Roman" pitchFamily="18" charset="0"/>
                <a:ea typeface="標楷體" pitchFamily="65" charset="-120"/>
                <a:cs typeface="Times New Roman" pitchFamily="18" charset="0"/>
              </a:rPr>
              <a:t>提供</a:t>
            </a:r>
            <a:r>
              <a:rPr lang="zh-TW" altLang="en-US" sz="3200" b="1" dirty="0">
                <a:latin typeface="Times New Roman" pitchFamily="18" charset="0"/>
                <a:ea typeface="標楷體" pitchFamily="65" charset="-120"/>
                <a:cs typeface="Times New Roman" pitchFamily="18" charset="0"/>
              </a:rPr>
              <a:t>一個標準，來傳達網站</a:t>
            </a:r>
            <a:r>
              <a:rPr lang="zh-TW" altLang="en-US" sz="3200" b="1" dirty="0" smtClean="0">
                <a:latin typeface="Times New Roman" pitchFamily="18" charset="0"/>
                <a:ea typeface="標楷體" pitchFamily="65" charset="-120"/>
                <a:cs typeface="Times New Roman" pitchFamily="18" charset="0"/>
              </a:rPr>
              <a:t>的隱私權</a:t>
            </a:r>
            <a:r>
              <a:rPr lang="zh-TW" altLang="en-US" sz="3200" b="1" dirty="0">
                <a:latin typeface="Times New Roman" pitchFamily="18" charset="0"/>
                <a:ea typeface="標楷體" pitchFamily="65" charset="-120"/>
                <a:cs typeface="Times New Roman" pitchFamily="18" charset="0"/>
              </a:rPr>
              <a:t>政策給網際網路使用者</a:t>
            </a:r>
          </a:p>
        </p:txBody>
      </p:sp>
      <p:sp>
        <p:nvSpPr>
          <p:cNvPr id="8" name="矩形 7"/>
          <p:cNvSpPr/>
          <p:nvPr/>
        </p:nvSpPr>
        <p:spPr>
          <a:xfrm>
            <a:off x="323528" y="2708920"/>
            <a:ext cx="4583306" cy="584775"/>
          </a:xfrm>
          <a:prstGeom prst="rect">
            <a:avLst/>
          </a:prstGeom>
          <a:ln>
            <a:solidFill>
              <a:srgbClr val="C00000"/>
            </a:solidFill>
          </a:ln>
        </p:spPr>
        <p:txBody>
          <a:bodyPr wrap="none">
            <a:spAutoFit/>
          </a:bodyPr>
          <a:lstStyle/>
          <a:p>
            <a:r>
              <a:rPr lang="zh-TW" altLang="en-US" sz="3200" b="1" dirty="0">
                <a:latin typeface="Times New Roman" pitchFamily="18" charset="0"/>
                <a:ea typeface="標楷體" pitchFamily="65" charset="-120"/>
                <a:cs typeface="Times New Roman" pitchFamily="18" charset="0"/>
              </a:rPr>
              <a:t>隱私權偏好平台（</a:t>
            </a:r>
            <a:r>
              <a:rPr lang="en-US" altLang="zh-TW" sz="3200" b="1" dirty="0">
                <a:latin typeface="Times New Roman" pitchFamily="18" charset="0"/>
                <a:ea typeface="標楷體" pitchFamily="65" charset="-120"/>
                <a:cs typeface="Times New Roman" pitchFamily="18" charset="0"/>
              </a:rPr>
              <a:t>P3P</a:t>
            </a:r>
            <a:r>
              <a:rPr lang="zh-TW" altLang="en-US" sz="3200" b="1" dirty="0">
                <a:latin typeface="Times New Roman" pitchFamily="18" charset="0"/>
                <a:ea typeface="標楷體" pitchFamily="65" charset="-120"/>
                <a:cs typeface="Times New Roman" pitchFamily="18" charset="0"/>
              </a:rPr>
              <a:t>）</a:t>
            </a:r>
            <a:endParaRPr lang="zh-TW" altLang="en-US" sz="3200" dirty="0"/>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0-#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1+#ppt_w/2"/>
                                          </p:val>
                                        </p:tav>
                                        <p:tav tm="100000">
                                          <p:val>
                                            <p:strVal val="#ppt_x"/>
                                          </p:val>
                                        </p:tav>
                                      </p:tavLst>
                                    </p:anim>
                                    <p:anim calcmode="lin" valueType="num">
                                      <p:cBhvr additive="base">
                                        <p:cTn id="17"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980728"/>
            <a:ext cx="8568952" cy="53285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標題 3"/>
          <p:cNvSpPr>
            <a:spLocks noGrp="1"/>
          </p:cNvSpPr>
          <p:nvPr>
            <p:ph type="title"/>
          </p:nvPr>
        </p:nvSpPr>
        <p:spPr>
          <a:xfrm>
            <a:off x="457200" y="130622"/>
            <a:ext cx="8229600" cy="850106"/>
          </a:xfrm>
        </p:spPr>
        <p:txBody>
          <a:bodyPr>
            <a:normAutofit/>
          </a:bodyPr>
          <a:lstStyle/>
          <a:p>
            <a:r>
              <a:rPr lang="en-US" altLang="zh-TW" sz="4000" dirty="0">
                <a:latin typeface="Times New Roman" pitchFamily="18" charset="0"/>
                <a:ea typeface="標楷體" pitchFamily="65" charset="-120"/>
                <a:cs typeface="Times New Roman" pitchFamily="18" charset="0"/>
              </a:rPr>
              <a:t>P3P </a:t>
            </a:r>
            <a:r>
              <a:rPr lang="zh-TW" altLang="en-US" sz="4000" dirty="0">
                <a:latin typeface="Times New Roman" pitchFamily="18" charset="0"/>
                <a:ea typeface="標楷體" pitchFamily="65" charset="-120"/>
                <a:cs typeface="Times New Roman" pitchFamily="18" charset="0"/>
              </a:rPr>
              <a:t>標準</a:t>
            </a:r>
          </a:p>
        </p:txBody>
      </p:sp>
    </p:spTree>
    <p:extLst>
      <p:ext uri="{BB962C8B-B14F-4D97-AF65-F5344CB8AC3E}">
        <p14:creationId xmlns:p14="http://schemas.microsoft.com/office/powerpoint/2010/main" xmlns="" val="17672704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heel(8)">
                                      <p:cBhvr>
                                        <p:cTn id="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pPr algn="ctr"/>
            <a:r>
              <a:rPr lang="zh-TW" altLang="en-US" dirty="0" smtClean="0">
                <a:latin typeface="標楷體" pitchFamily="65" charset="-120"/>
                <a:ea typeface="標楷體" pitchFamily="65" charset="-120"/>
              </a:rPr>
              <a:t>本章大綱</a:t>
            </a:r>
            <a:endParaRPr lang="zh-TW" altLang="en-US" dirty="0">
              <a:latin typeface="標楷體" pitchFamily="65" charset="-120"/>
              <a:ea typeface="標楷體" pitchFamily="65" charset="-120"/>
            </a:endParaRPr>
          </a:p>
        </p:txBody>
      </p:sp>
      <p:sp>
        <p:nvSpPr>
          <p:cNvPr id="2" name="內容版面配置區 1"/>
          <p:cNvSpPr>
            <a:spLocks noGrp="1"/>
          </p:cNvSpPr>
          <p:nvPr>
            <p:ph idx="1"/>
          </p:nvPr>
        </p:nvSpPr>
        <p:spPr/>
        <p:txBody>
          <a:bodyPr>
            <a:normAutofit/>
          </a:bodyPr>
          <a:lstStyle/>
          <a:p>
            <a:pPr>
              <a:buNone/>
            </a:pPr>
            <a:r>
              <a:rPr lang="en-US" altLang="zh-TW" sz="3000" dirty="0" smtClean="0">
                <a:latin typeface="Times New Roman" pitchFamily="18" charset="0"/>
                <a:ea typeface="標楷體" pitchFamily="65" charset="-120"/>
                <a:cs typeface="Times New Roman" pitchFamily="18" charset="0"/>
              </a:rPr>
              <a:t>4.1 </a:t>
            </a:r>
            <a:r>
              <a:rPr lang="zh-TW" altLang="en-US" sz="3000" dirty="0" smtClean="0">
                <a:latin typeface="Times New Roman" pitchFamily="18" charset="0"/>
                <a:ea typeface="標楷體" pitchFamily="65" charset="-120"/>
                <a:cs typeface="Times New Roman" pitchFamily="18" charset="0"/>
              </a:rPr>
              <a:t>瞭解與資訊系統有關的倫理與社會議題</a:t>
            </a:r>
          </a:p>
          <a:p>
            <a:endParaRPr lang="en-US" altLang="zh-TW" sz="3000" dirty="0" smtClean="0">
              <a:latin typeface="Times New Roman" pitchFamily="18" charset="0"/>
              <a:ea typeface="標楷體" pitchFamily="65" charset="-120"/>
              <a:cs typeface="Times New Roman" pitchFamily="18" charset="0"/>
            </a:endParaRPr>
          </a:p>
          <a:p>
            <a:pPr>
              <a:buNone/>
            </a:pPr>
            <a:r>
              <a:rPr lang="en-US" altLang="zh-TW" sz="3000" dirty="0" smtClean="0">
                <a:latin typeface="Times New Roman" pitchFamily="18" charset="0"/>
                <a:ea typeface="標楷體" pitchFamily="65" charset="-120"/>
                <a:cs typeface="Times New Roman" pitchFamily="18" charset="0"/>
              </a:rPr>
              <a:t>4.2 </a:t>
            </a:r>
            <a:r>
              <a:rPr lang="zh-TW" altLang="en-US" sz="3000" dirty="0" smtClean="0">
                <a:latin typeface="Times New Roman" pitchFamily="18" charset="0"/>
                <a:ea typeface="標楷體" pitchFamily="65" charset="-120"/>
                <a:cs typeface="Times New Roman" pitchFamily="18" charset="0"/>
              </a:rPr>
              <a:t>資訊社會的倫理</a:t>
            </a:r>
          </a:p>
          <a:p>
            <a:endParaRPr lang="en-US" altLang="zh-TW" sz="3000" dirty="0" smtClean="0">
              <a:latin typeface="Times New Roman" pitchFamily="18" charset="0"/>
              <a:ea typeface="標楷體" pitchFamily="65" charset="-120"/>
              <a:cs typeface="Times New Roman" pitchFamily="18" charset="0"/>
            </a:endParaRPr>
          </a:p>
          <a:p>
            <a:pPr>
              <a:buNone/>
            </a:pPr>
            <a:r>
              <a:rPr lang="en-US" altLang="zh-TW" sz="3000" dirty="0" smtClean="0">
                <a:latin typeface="Times New Roman" pitchFamily="18" charset="0"/>
                <a:ea typeface="標楷體" pitchFamily="65" charset="-120"/>
                <a:cs typeface="Times New Roman" pitchFamily="18" charset="0"/>
              </a:rPr>
              <a:t>4.3 </a:t>
            </a:r>
            <a:r>
              <a:rPr lang="zh-TW" altLang="en-US" sz="3000" dirty="0" smtClean="0">
                <a:latin typeface="Times New Roman" pitchFamily="18" charset="0"/>
                <a:ea typeface="標楷體" pitchFamily="65" charset="-120"/>
                <a:cs typeface="Times New Roman" pitchFamily="18" charset="0"/>
              </a:rPr>
              <a:t>資訊系統的道德層面</a:t>
            </a:r>
          </a:p>
          <a:p>
            <a:endParaRPr lang="en-US" altLang="zh-TW" sz="3000" dirty="0" smtClean="0">
              <a:latin typeface="Times New Roman" pitchFamily="18" charset="0"/>
              <a:ea typeface="標楷體" pitchFamily="65" charset="-120"/>
              <a:cs typeface="Times New Roman" pitchFamily="18" charset="0"/>
            </a:endParaRPr>
          </a:p>
          <a:p>
            <a:pPr>
              <a:buNone/>
            </a:pPr>
            <a:r>
              <a:rPr lang="en-US" altLang="zh-TW" sz="3000" dirty="0" smtClean="0">
                <a:latin typeface="Times New Roman" pitchFamily="18" charset="0"/>
                <a:ea typeface="標楷體" pitchFamily="65" charset="-120"/>
                <a:cs typeface="Times New Roman" pitchFamily="18" charset="0"/>
              </a:rPr>
              <a:t>4.4 </a:t>
            </a:r>
            <a:r>
              <a:rPr lang="zh-TW" altLang="en-US" sz="3000" dirty="0" smtClean="0">
                <a:latin typeface="Times New Roman" pitchFamily="18" charset="0"/>
                <a:ea typeface="標楷體" pitchFamily="65" charset="-120"/>
                <a:cs typeface="Times New Roman" pitchFamily="18" charset="0"/>
              </a:rPr>
              <a:t>管理資訊系統專案的實務演練</a:t>
            </a:r>
            <a:endParaRPr lang="en-US" altLang="zh-TW" sz="3000" dirty="0" smtClean="0">
              <a:latin typeface="Times New Roman" pitchFamily="18" charset="0"/>
              <a:ea typeface="標楷體" pitchFamily="65" charset="-120"/>
              <a:cs typeface="Times New Roman" pitchFamily="18" charset="0"/>
            </a:endParaRPr>
          </a:p>
        </p:txBody>
      </p:sp>
    </p:spTree>
  </p:cSld>
  <p:clrMapOvr>
    <a:masterClrMapping/>
  </p:clrMapOvr>
  <p:transition spd="slow">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altLang="zh-TW" sz="4400" dirty="0" smtClean="0">
                <a:latin typeface="Times New Roman" pitchFamily="18" charset="0"/>
                <a:ea typeface="標楷體" pitchFamily="65" charset="-120"/>
                <a:cs typeface="Times New Roman" pitchFamily="18" charset="0"/>
              </a:rPr>
              <a:t>4.3 </a:t>
            </a:r>
            <a:r>
              <a:rPr lang="zh-TW" altLang="en-US" sz="4000" dirty="0" smtClean="0">
                <a:latin typeface="標楷體" pitchFamily="65" charset="-120"/>
                <a:ea typeface="標楷體" pitchFamily="65" charset="-120"/>
              </a:rPr>
              <a:t>資訊系統的道德層面</a:t>
            </a:r>
            <a:r>
              <a:rPr lang="en-US" altLang="zh-TW" sz="2400" dirty="0">
                <a:latin typeface="Times New Roman" pitchFamily="18" charset="0"/>
                <a:ea typeface="標楷體" pitchFamily="65" charset="-120"/>
                <a:cs typeface="Times New Roman" pitchFamily="18" charset="0"/>
              </a:rPr>
              <a:t> </a:t>
            </a:r>
            <a:endParaRPr lang="zh-TW" altLang="en-US" sz="2400" dirty="0">
              <a:latin typeface="Times New Roman" pitchFamily="18" charset="0"/>
              <a:cs typeface="Times New Roman" pitchFamily="18" charset="0"/>
            </a:endParaRPr>
          </a:p>
        </p:txBody>
      </p:sp>
      <p:sp>
        <p:nvSpPr>
          <p:cNvPr id="2" name="內容版面配置區 1"/>
          <p:cNvSpPr>
            <a:spLocks noGrp="1"/>
          </p:cNvSpPr>
          <p:nvPr>
            <p:ph idx="1"/>
          </p:nvPr>
        </p:nvSpPr>
        <p:spPr>
          <a:xfrm>
            <a:off x="395536" y="2636912"/>
            <a:ext cx="8229600" cy="3010339"/>
          </a:xfrm>
        </p:spPr>
        <p:txBody>
          <a:bodyPr>
            <a:normAutofit/>
          </a:bodyPr>
          <a:lstStyle/>
          <a:p>
            <a:pPr algn="just">
              <a:buNone/>
            </a:pPr>
            <a:r>
              <a:rPr lang="en-US" altLang="zh-TW" sz="2400" dirty="0" smtClean="0"/>
              <a:t>	</a:t>
            </a:r>
            <a:r>
              <a:rPr lang="zh-TW" altLang="en-US" sz="2800" b="1" dirty="0" smtClean="0">
                <a:solidFill>
                  <a:srgbClr val="FF0000"/>
                </a:solidFill>
                <a:latin typeface="標楷體" pitchFamily="65" charset="-120"/>
                <a:ea typeface="標楷體" pitchFamily="65" charset="-120"/>
              </a:rPr>
              <a:t>智慧財產</a:t>
            </a:r>
            <a:r>
              <a:rPr lang="zh-TW" altLang="en-US" sz="2800" b="1" dirty="0" smtClean="0">
                <a:solidFill>
                  <a:srgbClr val="FF0000"/>
                </a:solidFill>
                <a:latin typeface="Times New Roman" pitchFamily="18" charset="0"/>
                <a:ea typeface="標楷體" pitchFamily="65" charset="-120"/>
                <a:cs typeface="Times New Roman" pitchFamily="18" charset="0"/>
              </a:rPr>
              <a:t>（</a:t>
            </a:r>
            <a:r>
              <a:rPr lang="en-US" altLang="zh-TW" sz="2800" b="1" dirty="0" smtClean="0">
                <a:solidFill>
                  <a:srgbClr val="FF0000"/>
                </a:solidFill>
                <a:latin typeface="Times New Roman" pitchFamily="18" charset="0"/>
                <a:ea typeface="標楷體" pitchFamily="65" charset="-120"/>
                <a:cs typeface="Times New Roman" pitchFamily="18" charset="0"/>
              </a:rPr>
              <a:t>Intellectual property</a:t>
            </a:r>
            <a:r>
              <a:rPr lang="zh-TW" altLang="en-US" sz="2800" b="1" dirty="0" smtClean="0">
                <a:solidFill>
                  <a:srgbClr val="FF0000"/>
                </a:solidFill>
                <a:latin typeface="Times New Roman" pitchFamily="18" charset="0"/>
                <a:ea typeface="標楷體" pitchFamily="65" charset="-120"/>
                <a:cs typeface="Times New Roman" pitchFamily="18" charset="0"/>
              </a:rPr>
              <a:t>）</a:t>
            </a:r>
            <a:endParaRPr lang="en-US" altLang="zh-TW" sz="2800" b="1" dirty="0" smtClean="0">
              <a:solidFill>
                <a:srgbClr val="FF0000"/>
              </a:solidFill>
              <a:latin typeface="Times New Roman" pitchFamily="18" charset="0"/>
              <a:ea typeface="標楷體" pitchFamily="65" charset="-120"/>
              <a:cs typeface="Times New Roman" pitchFamily="18" charset="0"/>
            </a:endParaRPr>
          </a:p>
          <a:p>
            <a:pPr algn="just">
              <a:buNone/>
            </a:pPr>
            <a:r>
              <a:rPr lang="en-US" altLang="zh-TW" sz="2800" b="1" dirty="0">
                <a:solidFill>
                  <a:srgbClr val="FF0000"/>
                </a:solidFill>
                <a:latin typeface="Times New Roman" pitchFamily="18" charset="0"/>
                <a:ea typeface="標楷體" pitchFamily="65" charset="-120"/>
                <a:cs typeface="Times New Roman" pitchFamily="18" charset="0"/>
              </a:rPr>
              <a:t> </a:t>
            </a:r>
            <a:r>
              <a:rPr lang="en-US" altLang="zh-TW" sz="2800" b="1" dirty="0" smtClean="0">
                <a:solidFill>
                  <a:srgbClr val="FF0000"/>
                </a:solidFill>
                <a:latin typeface="Times New Roman" pitchFamily="18" charset="0"/>
                <a:ea typeface="標楷體" pitchFamily="65" charset="-120"/>
                <a:cs typeface="Times New Roman" pitchFamily="18" charset="0"/>
              </a:rPr>
              <a:t>   </a:t>
            </a:r>
            <a:r>
              <a:rPr lang="zh-TW" altLang="en-US" sz="2800" dirty="0">
                <a:latin typeface="標楷體" pitchFamily="65" charset="-120"/>
                <a:ea typeface="標楷體" pitchFamily="65" charset="-120"/>
              </a:rPr>
              <a:t>是個人或公司所發展的無形財產。資訊技術讓保護智慧財產變得很困難，因為電腦化的資訊在網路上</a:t>
            </a:r>
            <a:r>
              <a:rPr lang="zh-TW" altLang="en-US" sz="2800" dirty="0" smtClean="0">
                <a:latin typeface="標楷體" pitchFamily="65" charset="-120"/>
                <a:ea typeface="標楷體" pitchFamily="65" charset="-120"/>
              </a:rPr>
              <a:t>很容易被複製或散佈。</a:t>
            </a:r>
            <a:endParaRPr lang="zh-TW" altLang="en-US" sz="2800" dirty="0">
              <a:latin typeface="標楷體" pitchFamily="65" charset="-120"/>
              <a:ea typeface="標楷體" pitchFamily="65" charset="-120"/>
            </a:endParaRPr>
          </a:p>
        </p:txBody>
      </p:sp>
      <p:sp>
        <p:nvSpPr>
          <p:cNvPr id="5" name="矩形 4"/>
          <p:cNvSpPr/>
          <p:nvPr/>
        </p:nvSpPr>
        <p:spPr>
          <a:xfrm>
            <a:off x="218609" y="1628800"/>
            <a:ext cx="3057247" cy="523220"/>
          </a:xfrm>
          <a:prstGeom prst="rect">
            <a:avLst/>
          </a:prstGeom>
          <a:solidFill>
            <a:schemeClr val="bg2">
              <a:lumMod val="75000"/>
            </a:schemeClr>
          </a:solidFill>
          <a:ln>
            <a:solidFill>
              <a:srgbClr val="C00000"/>
            </a:solidFill>
          </a:ln>
        </p:spPr>
        <p:txBody>
          <a:bodyPr wrap="none">
            <a:spAutoFit/>
          </a:bodyPr>
          <a:lstStyle/>
          <a:p>
            <a:pPr>
              <a:buNone/>
            </a:pPr>
            <a:r>
              <a:rPr lang="zh-TW" altLang="en-US" sz="2800" b="1" dirty="0">
                <a:latin typeface="標楷體" pitchFamily="65" charset="-120"/>
                <a:ea typeface="標楷體" pitchFamily="65" charset="-120"/>
              </a:rPr>
              <a:t>財產權：智慧財產</a:t>
            </a:r>
            <a:endParaRPr lang="zh-TW" altLang="zh-TW" sz="2800" b="1" dirty="0">
              <a:latin typeface="標楷體" pitchFamily="65" charset="-120"/>
              <a:ea typeface="標楷體" pitchFamily="65" charset="-120"/>
            </a:endParaRPr>
          </a:p>
        </p:txBody>
      </p:sp>
    </p:spTree>
    <p:extLst>
      <p:ext uri="{BB962C8B-B14F-4D97-AF65-F5344CB8AC3E}">
        <p14:creationId xmlns:p14="http://schemas.microsoft.com/office/powerpoint/2010/main" xmlns="" val="299318159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1000"/>
                                        <p:tgtEl>
                                          <p:spTgt spid="2">
                                            <p:txEl>
                                              <p:pRg st="0" end="0"/>
                                            </p:txEl>
                                          </p:spTgt>
                                        </p:tgtEl>
                                      </p:cBhvr>
                                    </p:animEffect>
                                    <p:anim calcmode="lin" valueType="num">
                                      <p:cBhvr>
                                        <p:cTn id="12"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1000"/>
                                        <p:tgtEl>
                                          <p:spTgt spid="2">
                                            <p:txEl>
                                              <p:pRg st="1" end="1"/>
                                            </p:txEl>
                                          </p:spTgt>
                                        </p:tgtEl>
                                      </p:cBhvr>
                                    </p:animEffect>
                                    <p:anim calcmode="lin" valueType="num">
                                      <p:cBhvr>
                                        <p:cTn id="1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3"/>
          <p:cNvSpPr>
            <a:spLocks noGrp="1"/>
          </p:cNvSpPr>
          <p:nvPr>
            <p:ph type="title"/>
          </p:nvPr>
        </p:nvSpPr>
        <p:spPr/>
        <p:txBody>
          <a:bodyPr/>
          <a:lstStyle/>
          <a:p>
            <a:r>
              <a:rPr lang="en-US" altLang="zh-TW" sz="4400" dirty="0" smtClean="0">
                <a:latin typeface="Times New Roman" pitchFamily="18" charset="0"/>
                <a:ea typeface="標楷體" pitchFamily="65" charset="-120"/>
                <a:cs typeface="Times New Roman" pitchFamily="18" charset="0"/>
              </a:rPr>
              <a:t>4.3 </a:t>
            </a:r>
            <a:r>
              <a:rPr lang="zh-TW" altLang="en-US" sz="4000" dirty="0" smtClean="0">
                <a:latin typeface="標楷體" pitchFamily="65" charset="-120"/>
                <a:ea typeface="標楷體" pitchFamily="65" charset="-120"/>
              </a:rPr>
              <a:t>資訊系統的道德層面</a:t>
            </a:r>
            <a:r>
              <a:rPr lang="en-US" altLang="zh-TW" sz="2400" dirty="0">
                <a:latin typeface="Times New Roman" pitchFamily="18" charset="0"/>
                <a:ea typeface="標楷體" pitchFamily="65" charset="-120"/>
                <a:cs typeface="Times New Roman" pitchFamily="18" charset="0"/>
              </a:rPr>
              <a:t> </a:t>
            </a:r>
            <a:endParaRPr lang="zh-TW" altLang="en-US" sz="2400" dirty="0">
              <a:latin typeface="Times New Roman" pitchFamily="18" charset="0"/>
              <a:cs typeface="Times New Roman" pitchFamily="18" charset="0"/>
            </a:endParaRPr>
          </a:p>
        </p:txBody>
      </p:sp>
      <p:graphicFrame>
        <p:nvGraphicFramePr>
          <p:cNvPr id="6" name="資料庫圖表 5"/>
          <p:cNvGraphicFramePr/>
          <p:nvPr>
            <p:extLst>
              <p:ext uri="{D42A27DB-BD31-4B8C-83A1-F6EECF244321}">
                <p14:modId xmlns:p14="http://schemas.microsoft.com/office/powerpoint/2010/main" xmlns="" val="3090998582"/>
              </p:ext>
            </p:extLst>
          </p:nvPr>
        </p:nvGraphicFramePr>
        <p:xfrm>
          <a:off x="323528" y="1412776"/>
          <a:ext cx="849694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21096291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8)">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altLang="zh-TW" sz="4400" dirty="0" smtClean="0">
                <a:latin typeface="Times New Roman" pitchFamily="18" charset="0"/>
                <a:ea typeface="標楷體" pitchFamily="65" charset="-120"/>
                <a:cs typeface="Times New Roman" pitchFamily="18" charset="0"/>
              </a:rPr>
              <a:t>4.3 </a:t>
            </a:r>
            <a:r>
              <a:rPr lang="zh-TW" altLang="en-US" sz="4000" dirty="0" smtClean="0">
                <a:latin typeface="標楷體" pitchFamily="65" charset="-120"/>
                <a:ea typeface="標楷體" pitchFamily="65" charset="-120"/>
              </a:rPr>
              <a:t>資訊系統的道德層面</a:t>
            </a:r>
            <a:r>
              <a:rPr lang="en-US" altLang="zh-TW" sz="2400" dirty="0">
                <a:latin typeface="Times New Roman" pitchFamily="18" charset="0"/>
                <a:ea typeface="標楷體" pitchFamily="65" charset="-120"/>
                <a:cs typeface="Times New Roman" pitchFamily="18" charset="0"/>
              </a:rPr>
              <a:t> </a:t>
            </a:r>
            <a:endParaRPr lang="zh-TW" altLang="en-US" sz="2400" dirty="0">
              <a:latin typeface="Times New Roman" pitchFamily="18" charset="0"/>
              <a:cs typeface="Times New Roman" pitchFamily="18" charset="0"/>
            </a:endParaRPr>
          </a:p>
        </p:txBody>
      </p:sp>
      <p:sp>
        <p:nvSpPr>
          <p:cNvPr id="2" name="內容版面配置區 1"/>
          <p:cNvSpPr>
            <a:spLocks noGrp="1"/>
          </p:cNvSpPr>
          <p:nvPr>
            <p:ph idx="1"/>
          </p:nvPr>
        </p:nvSpPr>
        <p:spPr>
          <a:xfrm>
            <a:off x="457200" y="1783357"/>
            <a:ext cx="8229600" cy="4525963"/>
          </a:xfrm>
        </p:spPr>
        <p:txBody>
          <a:bodyPr>
            <a:normAutofit lnSpcReduction="10000"/>
          </a:bodyPr>
          <a:lstStyle/>
          <a:p>
            <a:pPr>
              <a:buNone/>
            </a:pPr>
            <a:endParaRPr lang="en-US" altLang="zh-TW" sz="2800" b="1" dirty="0" smtClean="0">
              <a:latin typeface="標楷體" pitchFamily="65" charset="-120"/>
              <a:ea typeface="標楷體" pitchFamily="65" charset="-120"/>
            </a:endParaRPr>
          </a:p>
          <a:p>
            <a:pPr marL="0" indent="0">
              <a:buNone/>
            </a:pPr>
            <a:r>
              <a:rPr lang="en-US" altLang="zh-TW" sz="2800" b="1" dirty="0">
                <a:latin typeface="標楷體" pitchFamily="65" charset="-120"/>
                <a:ea typeface="標楷體" pitchFamily="65" charset="-120"/>
              </a:rPr>
              <a:t> </a:t>
            </a:r>
            <a:r>
              <a:rPr lang="en-US" altLang="zh-TW" sz="2800" b="1"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不是</a:t>
            </a:r>
            <a:r>
              <a:rPr lang="zh-TW" altLang="en-US" sz="2400" dirty="0">
                <a:latin typeface="標楷體" pitchFamily="65" charset="-120"/>
                <a:ea typeface="標楷體" pitchFamily="65" charset="-120"/>
              </a:rPr>
              <a:t>以公開方式取得的資訊為</a:t>
            </a:r>
            <a:r>
              <a:rPr lang="zh-TW" altLang="en-US" sz="2400" dirty="0" smtClean="0">
                <a:latin typeface="標楷體" pitchFamily="65" charset="-120"/>
                <a:ea typeface="標楷體" pitchFamily="65" charset="-120"/>
              </a:rPr>
              <a:t>基礎</a:t>
            </a:r>
            <a:r>
              <a:rPr lang="zh-TW" altLang="en-US" sz="2400" dirty="0">
                <a:latin typeface="標楷體" pitchFamily="65" charset="-120"/>
                <a:ea typeface="標楷體" pitchFamily="65" charset="-120"/>
              </a:rPr>
              <a:t>，</a:t>
            </a:r>
            <a:r>
              <a:rPr lang="zh-TW" altLang="en-US" sz="2400" dirty="0" smtClean="0">
                <a:latin typeface="標楷體" pitchFamily="65" charset="-120"/>
                <a:ea typeface="標楷體" pitchFamily="65" charset="-120"/>
              </a:rPr>
              <a:t>不管</a:t>
            </a:r>
            <a:r>
              <a:rPr lang="zh-TW" altLang="en-US" sz="2400" dirty="0">
                <a:latin typeface="標楷體" pitchFamily="65" charset="-120"/>
                <a:ea typeface="標楷體" pitchFamily="65" charset="-120"/>
              </a:rPr>
              <a:t>是一個處方</a:t>
            </a:r>
            <a:r>
              <a:rPr lang="zh-TW" altLang="en-US" sz="2400" dirty="0" smtClean="0">
                <a:latin typeface="標楷體" pitchFamily="65" charset="-120"/>
                <a:ea typeface="標楷體" pitchFamily="65" charset="-120"/>
              </a:rPr>
              <a:t>、 </a:t>
            </a:r>
            <a:endParaRPr lang="en-US" altLang="zh-TW" sz="2400" dirty="0" smtClean="0">
              <a:latin typeface="標楷體" pitchFamily="65" charset="-120"/>
              <a:ea typeface="標楷體" pitchFamily="65" charset="-120"/>
            </a:endParaRPr>
          </a:p>
          <a:p>
            <a:pPr marL="0" indent="0">
              <a:buNone/>
            </a:pPr>
            <a:r>
              <a:rPr lang="en-US" altLang="zh-TW" sz="2400" dirty="0">
                <a:latin typeface="標楷體" pitchFamily="65" charset="-120"/>
                <a:ea typeface="標楷體" pitchFamily="65" charset="-120"/>
              </a:rPr>
              <a:t> </a:t>
            </a:r>
            <a:r>
              <a:rPr lang="en-US" altLang="zh-TW" sz="2400"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 裝置</a:t>
            </a:r>
            <a:r>
              <a:rPr lang="zh-TW" altLang="en-US" sz="2400" dirty="0">
                <a:latin typeface="標楷體" pitchFamily="65" charset="-120"/>
                <a:ea typeface="標楷體" pitchFamily="65" charset="-120"/>
              </a:rPr>
              <a:t>、流行樣式或是資料的</a:t>
            </a:r>
            <a:r>
              <a:rPr lang="zh-TW" altLang="en-US" sz="2400" dirty="0" smtClean="0">
                <a:latin typeface="標楷體" pitchFamily="65" charset="-120"/>
                <a:ea typeface="標楷體" pitchFamily="65" charset="-120"/>
              </a:rPr>
              <a:t>編輯，只要</a:t>
            </a:r>
            <a:r>
              <a:rPr lang="zh-TW" altLang="en-US" sz="2400" dirty="0">
                <a:latin typeface="標楷體" pitchFamily="65" charset="-120"/>
                <a:ea typeface="標楷體" pitchFamily="65" charset="-120"/>
              </a:rPr>
              <a:t>用在商業用途</a:t>
            </a:r>
            <a:r>
              <a:rPr lang="zh-TW" altLang="en-US" sz="2400" dirty="0" smtClean="0">
                <a:latin typeface="標楷體" pitchFamily="65" charset="-120"/>
                <a:ea typeface="標楷體" pitchFamily="65" charset="-120"/>
              </a:rPr>
              <a:t>， </a:t>
            </a:r>
            <a:endParaRPr lang="en-US" altLang="zh-TW" sz="2400" dirty="0" smtClean="0">
              <a:latin typeface="標楷體" pitchFamily="65" charset="-120"/>
              <a:ea typeface="標楷體" pitchFamily="65" charset="-120"/>
            </a:endParaRPr>
          </a:p>
          <a:p>
            <a:pPr marL="0" indent="0">
              <a:buNone/>
            </a:pPr>
            <a:r>
              <a:rPr lang="en-US" altLang="zh-TW" sz="2400" dirty="0">
                <a:latin typeface="標楷體" pitchFamily="65" charset="-120"/>
                <a:ea typeface="標楷體" pitchFamily="65" charset="-120"/>
              </a:rPr>
              <a:t> </a:t>
            </a:r>
            <a:r>
              <a:rPr lang="en-US" altLang="zh-TW" sz="2400"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就可稱之。</a:t>
            </a:r>
            <a:endParaRPr lang="en-US" altLang="zh-TW" sz="2400" dirty="0">
              <a:latin typeface="標楷體" pitchFamily="65" charset="-120"/>
              <a:ea typeface="標楷體" pitchFamily="65" charset="-120"/>
            </a:endParaRPr>
          </a:p>
          <a:p>
            <a:pPr marL="109728" indent="0">
              <a:buNone/>
            </a:pPr>
            <a:endParaRPr lang="zh-TW" altLang="en-US" sz="2400" dirty="0" smtClean="0"/>
          </a:p>
          <a:p>
            <a:pPr>
              <a:buNone/>
            </a:pPr>
            <a:r>
              <a:rPr lang="en-US" altLang="zh-TW" sz="2400" dirty="0" smtClean="0"/>
              <a:t>	</a:t>
            </a:r>
            <a:r>
              <a:rPr lang="zh-TW" altLang="en-US" sz="2400" dirty="0" smtClean="0">
                <a:latin typeface="標楷體" pitchFamily="65" charset="-120"/>
                <a:ea typeface="標楷體" pitchFamily="65" charset="-120"/>
              </a:rPr>
              <a:t>軟體包含了新奇或獨特的單元、程序或是編譯，因此也算是一種商業機密。</a:t>
            </a:r>
            <a:endParaRPr lang="en-US" altLang="zh-TW" sz="2400" dirty="0" smtClean="0">
              <a:latin typeface="標楷體" pitchFamily="65" charset="-120"/>
              <a:ea typeface="標楷體" pitchFamily="65" charset="-120"/>
            </a:endParaRPr>
          </a:p>
          <a:p>
            <a:endParaRPr lang="zh-TW" altLang="en-US" sz="2400" dirty="0" smtClean="0"/>
          </a:p>
          <a:p>
            <a:pPr marL="0" indent="0">
              <a:buNone/>
            </a:pPr>
            <a:r>
              <a:rPr lang="zh-TW" altLang="en-US" sz="2400" dirty="0">
                <a:latin typeface="標楷體" pitchFamily="65" charset="-120"/>
                <a:ea typeface="標楷體" pitchFamily="65" charset="-120"/>
              </a:rPr>
              <a:t> </a:t>
            </a:r>
            <a:r>
              <a:rPr lang="zh-TW" altLang="en-US" sz="2400" dirty="0" smtClean="0">
                <a:latin typeface="標楷體" pitchFamily="65" charset="-120"/>
                <a:ea typeface="標楷體" pitchFamily="65" charset="-120"/>
              </a:rPr>
              <a:t>  任何</a:t>
            </a:r>
            <a:r>
              <a:rPr lang="zh-TW" altLang="en-US" sz="2400" dirty="0">
                <a:latin typeface="標楷體" pitchFamily="65" charset="-120"/>
                <a:ea typeface="標楷體" pitchFamily="65" charset="-120"/>
              </a:rPr>
              <a:t>複雜的軟體程式</a:t>
            </a:r>
            <a:r>
              <a:rPr lang="zh-TW" altLang="en-US" sz="2400" dirty="0" smtClean="0">
                <a:latin typeface="標楷體" pitchFamily="65" charset="-120"/>
                <a:ea typeface="標楷體" pitchFamily="65" charset="-120"/>
              </a:rPr>
              <a:t>都有</a:t>
            </a:r>
            <a:r>
              <a:rPr lang="zh-TW" altLang="en-US" sz="2400" dirty="0">
                <a:latin typeface="標楷體" pitchFamily="65" charset="-120"/>
                <a:ea typeface="標楷體" pitchFamily="65" charset="-120"/>
              </a:rPr>
              <a:t>某部分</a:t>
            </a:r>
            <a:r>
              <a:rPr lang="zh-TW" altLang="en-US" sz="2400" dirty="0" smtClean="0">
                <a:latin typeface="標楷體" pitchFamily="65" charset="-120"/>
                <a:ea typeface="標楷體" pitchFamily="65" charset="-120"/>
              </a:rPr>
              <a:t>獨特</a:t>
            </a:r>
            <a:r>
              <a:rPr lang="zh-TW" altLang="en-US" sz="2400" dirty="0">
                <a:latin typeface="標楷體" pitchFamily="65" charset="-120"/>
                <a:ea typeface="標楷體" pitchFamily="65" charset="-120"/>
              </a:rPr>
              <a:t>的地方，但當</a:t>
            </a:r>
            <a:r>
              <a:rPr lang="zh-TW" altLang="en-US" sz="2400" dirty="0" smtClean="0">
                <a:latin typeface="標楷體" pitchFamily="65" charset="-120"/>
                <a:ea typeface="標楷體" pitchFamily="65" charset="-120"/>
              </a:rPr>
              <a:t>軟體</a:t>
            </a:r>
            <a:endParaRPr lang="en-US" altLang="zh-TW" sz="2400" dirty="0" smtClean="0">
              <a:latin typeface="標楷體" pitchFamily="65" charset="-120"/>
              <a:ea typeface="標楷體" pitchFamily="65" charset="-120"/>
            </a:endParaRPr>
          </a:p>
          <a:p>
            <a:pPr marL="0" indent="0">
              <a:buNone/>
            </a:pPr>
            <a:r>
              <a:rPr lang="zh-TW" altLang="en-US" sz="2400" dirty="0">
                <a:latin typeface="標楷體" pitchFamily="65" charset="-120"/>
                <a:ea typeface="標楷體" pitchFamily="65" charset="-120"/>
              </a:rPr>
              <a:t> </a:t>
            </a:r>
            <a:r>
              <a:rPr lang="zh-TW" altLang="en-US" sz="2400" dirty="0" smtClean="0">
                <a:latin typeface="標楷體" pitchFamily="65" charset="-120"/>
                <a:ea typeface="標楷體" pitchFamily="65" charset="-120"/>
              </a:rPr>
              <a:t>  廣泛</a:t>
            </a:r>
            <a:r>
              <a:rPr lang="zh-TW" altLang="en-US" sz="2400" dirty="0">
                <a:latin typeface="標楷體" pitchFamily="65" charset="-120"/>
                <a:ea typeface="標楷體" pitchFamily="65" charset="-120"/>
              </a:rPr>
              <a:t>散佈時，很難阻止這些</a:t>
            </a:r>
            <a:r>
              <a:rPr lang="zh-TW" altLang="en-US" sz="2400" dirty="0" smtClean="0">
                <a:latin typeface="標楷體" pitchFamily="65" charset="-120"/>
                <a:ea typeface="標楷體" pitchFamily="65" charset="-120"/>
              </a:rPr>
              <a:t>軟體</a:t>
            </a:r>
            <a:r>
              <a:rPr lang="zh-TW" altLang="en-US" sz="2400" dirty="0">
                <a:latin typeface="標楷體" pitchFamily="65" charset="-120"/>
                <a:ea typeface="標楷體" pitchFamily="65" charset="-120"/>
              </a:rPr>
              <a:t>發展的想法洩漏到</a:t>
            </a:r>
            <a:r>
              <a:rPr lang="zh-TW" altLang="en-US" sz="2400" dirty="0" smtClean="0">
                <a:latin typeface="標楷體" pitchFamily="65" charset="-120"/>
                <a:ea typeface="標楷體" pitchFamily="65" charset="-120"/>
              </a:rPr>
              <a:t>公眾</a:t>
            </a:r>
            <a:endParaRPr lang="en-US" altLang="zh-TW" sz="2400" dirty="0" smtClean="0">
              <a:latin typeface="標楷體" pitchFamily="65" charset="-120"/>
              <a:ea typeface="標楷體" pitchFamily="65" charset="-120"/>
            </a:endParaRPr>
          </a:p>
          <a:p>
            <a:pPr marL="0" indent="0">
              <a:buNone/>
            </a:pPr>
            <a:r>
              <a:rPr lang="zh-TW" altLang="en-US" sz="2400" dirty="0">
                <a:latin typeface="標楷體" pitchFamily="65" charset="-120"/>
                <a:ea typeface="標楷體" pitchFamily="65" charset="-120"/>
              </a:rPr>
              <a:t> </a:t>
            </a:r>
            <a:r>
              <a:rPr lang="zh-TW" altLang="en-US" sz="2400" dirty="0" smtClean="0">
                <a:latin typeface="標楷體" pitchFamily="65" charset="-120"/>
                <a:ea typeface="標楷體" pitchFamily="65" charset="-120"/>
              </a:rPr>
              <a:t>  的領域</a:t>
            </a:r>
            <a:r>
              <a:rPr lang="zh-TW" altLang="en-US" sz="2400" dirty="0">
                <a:latin typeface="標楷體" pitchFamily="65" charset="-120"/>
                <a:ea typeface="標楷體" pitchFamily="65" charset="-120"/>
              </a:rPr>
              <a:t>。</a:t>
            </a:r>
          </a:p>
        </p:txBody>
      </p:sp>
      <p:sp>
        <p:nvSpPr>
          <p:cNvPr id="5" name="矩形 4"/>
          <p:cNvSpPr/>
          <p:nvPr/>
        </p:nvSpPr>
        <p:spPr>
          <a:xfrm>
            <a:off x="611560" y="1537628"/>
            <a:ext cx="1620957" cy="523220"/>
          </a:xfrm>
          <a:prstGeom prst="rect">
            <a:avLst/>
          </a:prstGeom>
          <a:solidFill>
            <a:schemeClr val="bg2">
              <a:lumMod val="75000"/>
            </a:schemeClr>
          </a:solidFill>
          <a:ln>
            <a:solidFill>
              <a:srgbClr val="C00000"/>
            </a:solidFill>
          </a:ln>
        </p:spPr>
        <p:txBody>
          <a:bodyPr wrap="none">
            <a:spAutoFit/>
          </a:bodyPr>
          <a:lstStyle/>
          <a:p>
            <a:pPr>
              <a:buNone/>
            </a:pPr>
            <a:r>
              <a:rPr lang="zh-TW" altLang="en-US" sz="2800" b="1" dirty="0">
                <a:latin typeface="標楷體" pitchFamily="65" charset="-120"/>
                <a:ea typeface="標楷體" pitchFamily="65" charset="-120"/>
              </a:rPr>
              <a:t>商業機密</a:t>
            </a:r>
            <a:endParaRPr lang="en-US" altLang="zh-TW" sz="2800" b="1" dirty="0">
              <a:latin typeface="標楷體" pitchFamily="65" charset="-120"/>
              <a:ea typeface="標楷體" pitchFamily="65" charset="-120"/>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1000"/>
                                        <p:tgtEl>
                                          <p:spTgt spid="2">
                                            <p:txEl>
                                              <p:pRg st="1" end="1"/>
                                            </p:txEl>
                                          </p:spTgt>
                                        </p:tgtEl>
                                      </p:cBhvr>
                                    </p:animEffect>
                                    <p:anim calcmode="lin" valueType="num">
                                      <p:cBhvr>
                                        <p:cTn id="12"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anim calcmode="lin" valueType="num">
                                      <p:cBhvr>
                                        <p:cTn id="1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fade">
                                      <p:cBhvr>
                                        <p:cTn id="23" dur="1000"/>
                                        <p:tgtEl>
                                          <p:spTgt spid="2">
                                            <p:txEl>
                                              <p:pRg st="3" end="3"/>
                                            </p:txEl>
                                          </p:spTgt>
                                        </p:tgtEl>
                                      </p:cBhvr>
                                    </p:animEffect>
                                    <p:anim calcmode="lin" valueType="num">
                                      <p:cBhvr>
                                        <p:cTn id="24"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Effect transition="in" filter="fade">
                                      <p:cBhvr>
                                        <p:cTn id="29" dur="1000"/>
                                        <p:tgtEl>
                                          <p:spTgt spid="2">
                                            <p:txEl>
                                              <p:pRg st="5" end="5"/>
                                            </p:txEl>
                                          </p:spTgt>
                                        </p:tgtEl>
                                      </p:cBhvr>
                                    </p:animEffect>
                                    <p:anim calcmode="lin" valueType="num">
                                      <p:cBhvr>
                                        <p:cTn id="30"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animEffect transition="in" filter="fade">
                                      <p:cBhvr>
                                        <p:cTn id="35" dur="1000"/>
                                        <p:tgtEl>
                                          <p:spTgt spid="2">
                                            <p:txEl>
                                              <p:pRg st="7" end="7"/>
                                            </p:txEl>
                                          </p:spTgt>
                                        </p:tgtEl>
                                      </p:cBhvr>
                                    </p:animEffect>
                                    <p:anim calcmode="lin" valueType="num">
                                      <p:cBhvr>
                                        <p:cTn id="36"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
                                            <p:txEl>
                                              <p:pRg st="8" end="8"/>
                                            </p:txEl>
                                          </p:spTgt>
                                        </p:tgtEl>
                                        <p:attrNameLst>
                                          <p:attrName>style.visibility</p:attrName>
                                        </p:attrNameLst>
                                      </p:cBhvr>
                                      <p:to>
                                        <p:strVal val="visible"/>
                                      </p:to>
                                    </p:set>
                                    <p:animEffect transition="in" filter="fade">
                                      <p:cBhvr>
                                        <p:cTn id="41" dur="1000"/>
                                        <p:tgtEl>
                                          <p:spTgt spid="2">
                                            <p:txEl>
                                              <p:pRg st="8" end="8"/>
                                            </p:txEl>
                                          </p:spTgt>
                                        </p:tgtEl>
                                      </p:cBhvr>
                                    </p:animEffect>
                                    <p:anim calcmode="lin" valueType="num">
                                      <p:cBhvr>
                                        <p:cTn id="42"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43"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2" presetClass="entr" presetSubtype="0" fill="hold" grpId="0" nodeType="afterEffect">
                                  <p:stCondLst>
                                    <p:cond delay="0"/>
                                  </p:stCondLst>
                                  <p:childTnLst>
                                    <p:set>
                                      <p:cBhvr>
                                        <p:cTn id="46" dur="1" fill="hold">
                                          <p:stCondLst>
                                            <p:cond delay="0"/>
                                          </p:stCondLst>
                                        </p:cTn>
                                        <p:tgtEl>
                                          <p:spTgt spid="2">
                                            <p:txEl>
                                              <p:pRg st="9" end="9"/>
                                            </p:txEl>
                                          </p:spTgt>
                                        </p:tgtEl>
                                        <p:attrNameLst>
                                          <p:attrName>style.visibility</p:attrName>
                                        </p:attrNameLst>
                                      </p:cBhvr>
                                      <p:to>
                                        <p:strVal val="visible"/>
                                      </p:to>
                                    </p:set>
                                    <p:animEffect transition="in" filter="fade">
                                      <p:cBhvr>
                                        <p:cTn id="47" dur="1000"/>
                                        <p:tgtEl>
                                          <p:spTgt spid="2">
                                            <p:txEl>
                                              <p:pRg st="9" end="9"/>
                                            </p:txEl>
                                          </p:spTgt>
                                        </p:tgtEl>
                                      </p:cBhvr>
                                    </p:animEffect>
                                    <p:anim calcmode="lin" valueType="num">
                                      <p:cBhvr>
                                        <p:cTn id="48"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49"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altLang="zh-TW" sz="4400" dirty="0" smtClean="0">
                <a:latin typeface="Times New Roman" pitchFamily="18" charset="0"/>
                <a:ea typeface="標楷體" pitchFamily="65" charset="-120"/>
                <a:cs typeface="Times New Roman" pitchFamily="18" charset="0"/>
              </a:rPr>
              <a:t>4.3 </a:t>
            </a:r>
            <a:r>
              <a:rPr lang="zh-TW" altLang="en-US" sz="4000" dirty="0" smtClean="0">
                <a:latin typeface="標楷體" pitchFamily="65" charset="-120"/>
                <a:ea typeface="標楷體" pitchFamily="65" charset="-120"/>
              </a:rPr>
              <a:t>資訊系統的道德層面</a:t>
            </a:r>
            <a:r>
              <a:rPr lang="en-US" altLang="zh-TW" sz="2400" dirty="0">
                <a:latin typeface="Times New Roman" pitchFamily="18" charset="0"/>
                <a:ea typeface="標楷體" pitchFamily="65" charset="-120"/>
                <a:cs typeface="Times New Roman" pitchFamily="18" charset="0"/>
              </a:rPr>
              <a:t> </a:t>
            </a:r>
            <a:endParaRPr lang="zh-TW" altLang="en-US" sz="2400" dirty="0">
              <a:latin typeface="Times New Roman" pitchFamily="18" charset="0"/>
              <a:cs typeface="Times New Roman" pitchFamily="18" charset="0"/>
            </a:endParaRPr>
          </a:p>
        </p:txBody>
      </p:sp>
      <p:sp>
        <p:nvSpPr>
          <p:cNvPr id="2" name="內容版面配置區 1"/>
          <p:cNvSpPr>
            <a:spLocks noGrp="1"/>
          </p:cNvSpPr>
          <p:nvPr>
            <p:ph idx="1"/>
          </p:nvPr>
        </p:nvSpPr>
        <p:spPr>
          <a:xfrm>
            <a:off x="457200" y="2290869"/>
            <a:ext cx="8229600" cy="3874435"/>
          </a:xfrm>
        </p:spPr>
        <p:txBody>
          <a:bodyPr>
            <a:normAutofit fontScale="92500" lnSpcReduction="10000"/>
          </a:bodyPr>
          <a:lstStyle/>
          <a:p>
            <a:pPr marL="109728" indent="0">
              <a:buNone/>
            </a:pPr>
            <a:endParaRPr lang="zh-TW" altLang="en-US" sz="2800" dirty="0" smtClean="0"/>
          </a:p>
          <a:p>
            <a:pPr>
              <a:buNone/>
            </a:pPr>
            <a:r>
              <a:rPr lang="en-US" altLang="zh-TW" sz="2800" dirty="0" smtClean="0"/>
              <a:t>	</a:t>
            </a:r>
            <a:r>
              <a:rPr lang="zh-TW" altLang="en-US" sz="2800" b="1" dirty="0" smtClean="0">
                <a:solidFill>
                  <a:srgbClr val="FF0000"/>
                </a:solidFill>
                <a:latin typeface="標楷體" pitchFamily="65" charset="-120"/>
                <a:ea typeface="標楷體" pitchFamily="65" charset="-120"/>
              </a:rPr>
              <a:t>著作權</a:t>
            </a:r>
            <a:r>
              <a:rPr lang="zh-TW" altLang="en-US" sz="2800" b="1" dirty="0" smtClean="0">
                <a:solidFill>
                  <a:srgbClr val="FF0000"/>
                </a:solidFill>
                <a:latin typeface="Times New Roman" pitchFamily="18" charset="0"/>
                <a:ea typeface="標楷體" pitchFamily="65" charset="-120"/>
                <a:cs typeface="Times New Roman" pitchFamily="18" charset="0"/>
              </a:rPr>
              <a:t>（</a:t>
            </a:r>
            <a:r>
              <a:rPr lang="en-US" altLang="zh-TW" sz="2800" b="1" dirty="0" smtClean="0">
                <a:solidFill>
                  <a:srgbClr val="FF0000"/>
                </a:solidFill>
                <a:latin typeface="Times New Roman" pitchFamily="18" charset="0"/>
                <a:ea typeface="標楷體" pitchFamily="65" charset="-120"/>
                <a:cs typeface="Times New Roman" pitchFamily="18" charset="0"/>
              </a:rPr>
              <a:t>Copyright</a:t>
            </a:r>
            <a:r>
              <a:rPr lang="zh-TW" altLang="en-US" sz="2800" b="1" dirty="0" smtClean="0">
                <a:solidFill>
                  <a:srgbClr val="FF0000"/>
                </a:solidFill>
                <a:latin typeface="Times New Roman" pitchFamily="18" charset="0"/>
                <a:ea typeface="標楷體" pitchFamily="65" charset="-120"/>
                <a:cs typeface="Times New Roman" pitchFamily="18" charset="0"/>
              </a:rPr>
              <a:t>）</a:t>
            </a:r>
            <a:r>
              <a:rPr lang="zh-TW" altLang="en-US" sz="2800" dirty="0" smtClean="0">
                <a:latin typeface="Times New Roman" pitchFamily="18" charset="0"/>
                <a:ea typeface="標楷體" pitchFamily="65" charset="-120"/>
                <a:cs typeface="Times New Roman" pitchFamily="18" charset="0"/>
              </a:rPr>
              <a:t>是法令賜予智慧財產創作者終其一生再加上</a:t>
            </a:r>
            <a:r>
              <a:rPr lang="en-US" altLang="zh-TW" sz="2800" dirty="0" smtClean="0">
                <a:latin typeface="Times New Roman" pitchFamily="18" charset="0"/>
                <a:ea typeface="標楷體" pitchFamily="65" charset="-120"/>
                <a:cs typeface="Times New Roman" pitchFamily="18" charset="0"/>
              </a:rPr>
              <a:t>70</a:t>
            </a:r>
            <a:r>
              <a:rPr lang="zh-TW" altLang="en-US" sz="2800" dirty="0" smtClean="0">
                <a:latin typeface="Times New Roman" pitchFamily="18" charset="0"/>
                <a:ea typeface="標楷體" pitchFamily="65" charset="-120"/>
                <a:cs typeface="Times New Roman" pitchFamily="18" charset="0"/>
              </a:rPr>
              <a:t>年的權利，禁止他人假借任何目的去複製該智慧財產。</a:t>
            </a:r>
            <a:endParaRPr lang="zh-TW" altLang="en-US" sz="2800" dirty="0" smtClean="0">
              <a:latin typeface="Times New Roman" pitchFamily="18" charset="0"/>
              <a:cs typeface="Times New Roman" pitchFamily="18" charset="0"/>
            </a:endParaRPr>
          </a:p>
          <a:p>
            <a:pPr>
              <a:buNone/>
            </a:pPr>
            <a:r>
              <a:rPr lang="en-US" altLang="zh-TW" sz="2800" dirty="0" smtClean="0">
                <a:latin typeface="Times New Roman" pitchFamily="18" charset="0"/>
                <a:ea typeface="標楷體" pitchFamily="65" charset="-120"/>
                <a:cs typeface="Times New Roman" pitchFamily="18" charset="0"/>
              </a:rPr>
              <a:t>	 </a:t>
            </a:r>
          </a:p>
          <a:p>
            <a:pPr>
              <a:buNone/>
            </a:pPr>
            <a:r>
              <a:rPr lang="en-US" altLang="zh-TW" sz="2800" dirty="0">
                <a:latin typeface="Times New Roman" pitchFamily="18" charset="0"/>
                <a:ea typeface="標楷體" pitchFamily="65" charset="-120"/>
                <a:cs typeface="Times New Roman" pitchFamily="18" charset="0"/>
              </a:rPr>
              <a:t> </a:t>
            </a:r>
            <a:r>
              <a:rPr lang="en-US" altLang="zh-TW" sz="2800" dirty="0" smtClean="0">
                <a:latin typeface="Times New Roman" pitchFamily="18" charset="0"/>
                <a:ea typeface="標楷體" pitchFamily="65" charset="-120"/>
                <a:cs typeface="Times New Roman" pitchFamily="18" charset="0"/>
              </a:rPr>
              <a:t>   </a:t>
            </a:r>
            <a:r>
              <a:rPr lang="zh-TW" altLang="en-US" sz="2800" dirty="0" smtClean="0">
                <a:latin typeface="Times New Roman" pitchFamily="18" charset="0"/>
                <a:ea typeface="標楷體" pitchFamily="65" charset="-120"/>
                <a:cs typeface="Times New Roman" pitchFamily="18" charset="0"/>
              </a:rPr>
              <a:t>著作權的保護目的就是防止盜拷整個程式或其中部份。</a:t>
            </a:r>
            <a:endParaRPr lang="en-US" altLang="zh-TW" sz="2800" dirty="0" smtClean="0">
              <a:latin typeface="Times New Roman" pitchFamily="18" charset="0"/>
              <a:ea typeface="標楷體" pitchFamily="65" charset="-120"/>
              <a:cs typeface="Times New Roman" pitchFamily="18" charset="0"/>
            </a:endParaRPr>
          </a:p>
          <a:p>
            <a:pPr>
              <a:buNone/>
            </a:pPr>
            <a:endParaRPr lang="en-US" altLang="zh-TW" sz="2800" dirty="0">
              <a:latin typeface="Times New Roman" pitchFamily="18" charset="0"/>
              <a:ea typeface="標楷體" pitchFamily="65" charset="-120"/>
              <a:cs typeface="Times New Roman" pitchFamily="18" charset="0"/>
            </a:endParaRPr>
          </a:p>
          <a:p>
            <a:pPr>
              <a:buNone/>
            </a:pPr>
            <a:r>
              <a:rPr lang="en-US" altLang="zh-TW" sz="2800" dirty="0" smtClean="0">
                <a:latin typeface="Times New Roman" pitchFamily="18" charset="0"/>
                <a:ea typeface="標楷體" pitchFamily="65" charset="-120"/>
                <a:cs typeface="Times New Roman" pitchFamily="18" charset="0"/>
              </a:rPr>
              <a:t>    </a:t>
            </a:r>
            <a:r>
              <a:rPr lang="zh-TW" altLang="en-US" sz="2800" dirty="0" smtClean="0">
                <a:latin typeface="Times New Roman" pitchFamily="18" charset="0"/>
                <a:ea typeface="標楷體" pitchFamily="65" charset="-120"/>
                <a:cs typeface="Times New Roman" pitchFamily="18" charset="0"/>
              </a:rPr>
              <a:t>著作權被侵害時可立即得到損害賠償與救濟。</a:t>
            </a:r>
            <a:endParaRPr lang="en-US" altLang="zh-TW" sz="2800" b="1" dirty="0" smtClean="0">
              <a:latin typeface="Times New Roman" pitchFamily="18" charset="0"/>
              <a:ea typeface="標楷體" pitchFamily="65" charset="-120"/>
              <a:cs typeface="Times New Roman" pitchFamily="18" charset="0"/>
            </a:endParaRPr>
          </a:p>
          <a:p>
            <a:pPr>
              <a:buNone/>
            </a:pPr>
            <a:r>
              <a:rPr lang="en-US" altLang="zh-TW" sz="2800" b="1" dirty="0" smtClean="0">
                <a:latin typeface="標楷體" pitchFamily="65" charset="-120"/>
                <a:ea typeface="標楷體" pitchFamily="65" charset="-120"/>
              </a:rPr>
              <a:t>	</a:t>
            </a:r>
            <a:endParaRPr lang="zh-TW" altLang="en-US" sz="2400" dirty="0">
              <a:latin typeface="標楷體" pitchFamily="65" charset="-120"/>
              <a:ea typeface="標楷體" pitchFamily="65" charset="-120"/>
            </a:endParaRPr>
          </a:p>
        </p:txBody>
      </p:sp>
      <p:sp>
        <p:nvSpPr>
          <p:cNvPr id="5" name="矩形 4"/>
          <p:cNvSpPr/>
          <p:nvPr/>
        </p:nvSpPr>
        <p:spPr>
          <a:xfrm>
            <a:off x="501804" y="1609636"/>
            <a:ext cx="1261884" cy="523220"/>
          </a:xfrm>
          <a:prstGeom prst="rect">
            <a:avLst/>
          </a:prstGeom>
          <a:solidFill>
            <a:schemeClr val="bg2">
              <a:lumMod val="75000"/>
            </a:schemeClr>
          </a:solidFill>
          <a:ln>
            <a:solidFill>
              <a:srgbClr val="C00000"/>
            </a:solidFill>
          </a:ln>
        </p:spPr>
        <p:txBody>
          <a:bodyPr wrap="none">
            <a:spAutoFit/>
          </a:bodyPr>
          <a:lstStyle/>
          <a:p>
            <a:pPr>
              <a:buNone/>
            </a:pPr>
            <a:r>
              <a:rPr lang="zh-TW" altLang="en-US" sz="2800" b="1" dirty="0">
                <a:latin typeface="標楷體" pitchFamily="65" charset="-120"/>
                <a:ea typeface="標楷體" pitchFamily="65" charset="-120"/>
              </a:rPr>
              <a:t>著作權</a:t>
            </a:r>
            <a:endParaRPr lang="en-US" altLang="zh-TW" sz="2800" b="1" dirty="0">
              <a:latin typeface="標楷體" pitchFamily="65" charset="-120"/>
              <a:ea typeface="標楷體" pitchFamily="65" charset="-120"/>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1000"/>
                                        <p:tgtEl>
                                          <p:spTgt spid="2">
                                            <p:txEl>
                                              <p:pRg st="1" end="1"/>
                                            </p:txEl>
                                          </p:spTgt>
                                        </p:tgtEl>
                                      </p:cBhvr>
                                    </p:animEffect>
                                    <p:anim calcmode="lin" valueType="num">
                                      <p:cBhvr>
                                        <p:cTn id="12"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anim calcmode="lin" valueType="num">
                                      <p:cBhvr>
                                        <p:cTn id="1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fade">
                                      <p:cBhvr>
                                        <p:cTn id="23" dur="1000"/>
                                        <p:tgtEl>
                                          <p:spTgt spid="2">
                                            <p:txEl>
                                              <p:pRg st="3" end="3"/>
                                            </p:txEl>
                                          </p:spTgt>
                                        </p:tgtEl>
                                      </p:cBhvr>
                                    </p:animEffect>
                                    <p:anim calcmode="lin" valueType="num">
                                      <p:cBhvr>
                                        <p:cTn id="24"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Effect transition="in" filter="fade">
                                      <p:cBhvr>
                                        <p:cTn id="29" dur="1000"/>
                                        <p:tgtEl>
                                          <p:spTgt spid="2">
                                            <p:txEl>
                                              <p:pRg st="5" end="5"/>
                                            </p:txEl>
                                          </p:spTgt>
                                        </p:tgtEl>
                                      </p:cBhvr>
                                    </p:animEffect>
                                    <p:anim calcmode="lin" valueType="num">
                                      <p:cBhvr>
                                        <p:cTn id="30"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Effect transition="in" filter="fade">
                                      <p:cBhvr>
                                        <p:cTn id="35" dur="1000"/>
                                        <p:tgtEl>
                                          <p:spTgt spid="2">
                                            <p:txEl>
                                              <p:pRg st="6" end="6"/>
                                            </p:txEl>
                                          </p:spTgt>
                                        </p:tgtEl>
                                      </p:cBhvr>
                                    </p:animEffect>
                                    <p:anim calcmode="lin" valueType="num">
                                      <p:cBhvr>
                                        <p:cTn id="36"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altLang="zh-TW" sz="4400" dirty="0" smtClean="0">
                <a:latin typeface="Times New Roman" pitchFamily="18" charset="0"/>
                <a:ea typeface="標楷體" pitchFamily="65" charset="-120"/>
                <a:cs typeface="Times New Roman" pitchFamily="18" charset="0"/>
              </a:rPr>
              <a:t>4.3 </a:t>
            </a:r>
            <a:r>
              <a:rPr lang="zh-TW" altLang="en-US" sz="4000" dirty="0" smtClean="0">
                <a:latin typeface="標楷體" pitchFamily="65" charset="-120"/>
                <a:ea typeface="標楷體" pitchFamily="65" charset="-120"/>
              </a:rPr>
              <a:t>資訊系統的道德層面</a:t>
            </a:r>
            <a:r>
              <a:rPr lang="en-US" altLang="zh-TW" sz="2400" dirty="0">
                <a:latin typeface="Times New Roman" pitchFamily="18" charset="0"/>
                <a:ea typeface="標楷體" pitchFamily="65" charset="-120"/>
                <a:cs typeface="Times New Roman" pitchFamily="18" charset="0"/>
              </a:rPr>
              <a:t> </a:t>
            </a:r>
            <a:endParaRPr lang="zh-TW" altLang="en-US" sz="2400" dirty="0">
              <a:latin typeface="Times New Roman" pitchFamily="18" charset="0"/>
              <a:cs typeface="Times New Roman" pitchFamily="18" charset="0"/>
            </a:endParaRPr>
          </a:p>
        </p:txBody>
      </p:sp>
      <p:sp>
        <p:nvSpPr>
          <p:cNvPr id="2" name="內容版面配置區 1"/>
          <p:cNvSpPr>
            <a:spLocks noGrp="1"/>
          </p:cNvSpPr>
          <p:nvPr>
            <p:ph idx="1"/>
          </p:nvPr>
        </p:nvSpPr>
        <p:spPr>
          <a:xfrm>
            <a:off x="457200" y="2348880"/>
            <a:ext cx="8229600" cy="4525963"/>
          </a:xfrm>
        </p:spPr>
        <p:txBody>
          <a:bodyPr>
            <a:normAutofit/>
          </a:bodyPr>
          <a:lstStyle/>
          <a:p>
            <a:pPr>
              <a:buNone/>
            </a:pPr>
            <a:r>
              <a:rPr lang="en-US" altLang="zh-TW" sz="2800" dirty="0" smtClean="0"/>
              <a:t>	</a:t>
            </a:r>
            <a:r>
              <a:rPr lang="zh-TW" altLang="en-US" sz="2800" b="1" dirty="0" smtClean="0">
                <a:solidFill>
                  <a:srgbClr val="FF0000"/>
                </a:solidFill>
                <a:latin typeface="標楷體" pitchFamily="65" charset="-120"/>
                <a:ea typeface="標楷體" pitchFamily="65" charset="-120"/>
              </a:rPr>
              <a:t>專利權</a:t>
            </a:r>
            <a:r>
              <a:rPr lang="zh-TW" altLang="en-US" sz="2800" b="1" dirty="0" smtClean="0">
                <a:solidFill>
                  <a:srgbClr val="FF0000"/>
                </a:solidFill>
                <a:latin typeface="Times New Roman" pitchFamily="18" charset="0"/>
                <a:ea typeface="標楷體" pitchFamily="65" charset="-120"/>
                <a:cs typeface="Times New Roman" pitchFamily="18" charset="0"/>
              </a:rPr>
              <a:t>（</a:t>
            </a:r>
            <a:r>
              <a:rPr lang="en-US" altLang="zh-TW" sz="2800" b="1" dirty="0" smtClean="0">
                <a:solidFill>
                  <a:srgbClr val="FF0000"/>
                </a:solidFill>
                <a:latin typeface="Times New Roman" pitchFamily="18" charset="0"/>
                <a:ea typeface="標楷體" pitchFamily="65" charset="-120"/>
                <a:cs typeface="Times New Roman" pitchFamily="18" charset="0"/>
              </a:rPr>
              <a:t>patent</a:t>
            </a:r>
            <a:r>
              <a:rPr lang="zh-TW" altLang="en-US" sz="2800" b="1" dirty="0" smtClean="0">
                <a:solidFill>
                  <a:srgbClr val="FF0000"/>
                </a:solidFill>
                <a:latin typeface="Times New Roman" pitchFamily="18" charset="0"/>
                <a:ea typeface="標楷體" pitchFamily="65" charset="-120"/>
                <a:cs typeface="Times New Roman" pitchFamily="18" charset="0"/>
              </a:rPr>
              <a:t>）</a:t>
            </a:r>
            <a:r>
              <a:rPr lang="zh-TW" altLang="en-US" sz="2800" dirty="0" smtClean="0">
                <a:latin typeface="Times New Roman" pitchFamily="18" charset="0"/>
                <a:ea typeface="標楷體" pitchFamily="65" charset="-120"/>
                <a:cs typeface="Times New Roman" pitchFamily="18" charset="0"/>
              </a:rPr>
              <a:t>允許發明者的想法擁有</a:t>
            </a:r>
            <a:r>
              <a:rPr lang="en-US" altLang="zh-TW" sz="2800" dirty="0" smtClean="0">
                <a:latin typeface="Times New Roman" pitchFamily="18" charset="0"/>
                <a:ea typeface="標楷體" pitchFamily="65" charset="-120"/>
                <a:cs typeface="Times New Roman" pitchFamily="18" charset="0"/>
              </a:rPr>
              <a:t>20</a:t>
            </a:r>
            <a:r>
              <a:rPr lang="zh-TW" altLang="en-US" sz="2800" dirty="0" smtClean="0">
                <a:latin typeface="Times New Roman" pitchFamily="18" charset="0"/>
                <a:ea typeface="標楷體" pitchFamily="65" charset="-120"/>
                <a:cs typeface="Times New Roman" pitchFamily="18" charset="0"/>
              </a:rPr>
              <a:t>年專賣權。</a:t>
            </a:r>
            <a:endParaRPr lang="en-US" altLang="zh-TW" sz="2800" dirty="0" smtClean="0">
              <a:latin typeface="Times New Roman" pitchFamily="18" charset="0"/>
              <a:ea typeface="標楷體" pitchFamily="65" charset="-120"/>
              <a:cs typeface="Times New Roman" pitchFamily="18" charset="0"/>
            </a:endParaRPr>
          </a:p>
          <a:p>
            <a:pPr>
              <a:buNone/>
            </a:pPr>
            <a:endParaRPr lang="en-US" altLang="zh-TW" sz="2800" b="1" dirty="0" smtClean="0">
              <a:latin typeface="Times New Roman" pitchFamily="18" charset="0"/>
              <a:ea typeface="標楷體" pitchFamily="65" charset="-120"/>
              <a:cs typeface="Times New Roman" pitchFamily="18" charset="0"/>
            </a:endParaRPr>
          </a:p>
          <a:p>
            <a:pPr>
              <a:buNone/>
            </a:pPr>
            <a:r>
              <a:rPr lang="en-US" altLang="zh-TW" sz="2800" dirty="0" smtClean="0">
                <a:latin typeface="Times New Roman" pitchFamily="18" charset="0"/>
                <a:cs typeface="Times New Roman" pitchFamily="18" charset="0"/>
              </a:rPr>
              <a:t>	</a:t>
            </a:r>
            <a:r>
              <a:rPr lang="zh-TW" altLang="en-US" sz="2800" dirty="0" smtClean="0">
                <a:latin typeface="Times New Roman" pitchFamily="18" charset="0"/>
                <a:ea typeface="標楷體" pitchFamily="65" charset="-120"/>
                <a:cs typeface="Times New Roman" pitchFamily="18" charset="0"/>
              </a:rPr>
              <a:t>專利權的主要概念是原創性、新奇和發明。</a:t>
            </a:r>
            <a:endParaRPr lang="en-US" altLang="zh-TW" sz="2800" dirty="0" smtClean="0">
              <a:latin typeface="Times New Roman" pitchFamily="18" charset="0"/>
              <a:ea typeface="標楷體" pitchFamily="65" charset="-120"/>
              <a:cs typeface="Times New Roman" pitchFamily="18" charset="0"/>
            </a:endParaRPr>
          </a:p>
          <a:p>
            <a:pPr>
              <a:buNone/>
            </a:pPr>
            <a:endParaRPr lang="en-US" altLang="zh-TW" sz="2800" b="1" dirty="0" smtClean="0">
              <a:latin typeface="Times New Roman" pitchFamily="18" charset="0"/>
              <a:ea typeface="標楷體" pitchFamily="65" charset="-120"/>
              <a:cs typeface="Times New Roman" pitchFamily="18" charset="0"/>
            </a:endParaRPr>
          </a:p>
          <a:p>
            <a:pPr>
              <a:buNone/>
            </a:pPr>
            <a:r>
              <a:rPr lang="en-US" altLang="zh-TW" sz="2800" dirty="0" smtClean="0">
                <a:latin typeface="Times New Roman" pitchFamily="18" charset="0"/>
                <a:cs typeface="Times New Roman" pitchFamily="18" charset="0"/>
              </a:rPr>
              <a:t>	</a:t>
            </a:r>
            <a:r>
              <a:rPr lang="zh-TW" altLang="en-US" sz="2800" dirty="0" smtClean="0">
                <a:latin typeface="Times New Roman" pitchFamily="18" charset="0"/>
                <a:ea typeface="標楷體" pitchFamily="65" charset="-120"/>
                <a:cs typeface="Times New Roman" pitchFamily="18" charset="0"/>
              </a:rPr>
              <a:t>專利權保護的優點是允許軟體</a:t>
            </a:r>
            <a:r>
              <a:rPr lang="zh-TW" altLang="en-US" sz="2800" dirty="0" smtClean="0">
                <a:latin typeface="標楷體" pitchFamily="65" charset="-120"/>
                <a:ea typeface="標楷體" pitchFamily="65" charset="-120"/>
              </a:rPr>
              <a:t>背後的概念與想法具專賣權。</a:t>
            </a:r>
            <a:endParaRPr lang="en-US" altLang="zh-TW" sz="2800" b="1" dirty="0" smtClean="0">
              <a:latin typeface="標楷體" pitchFamily="65" charset="-120"/>
              <a:ea typeface="標楷體" pitchFamily="65" charset="-120"/>
            </a:endParaRPr>
          </a:p>
          <a:p>
            <a:pPr>
              <a:buNone/>
            </a:pPr>
            <a:r>
              <a:rPr lang="en-US" altLang="zh-TW" sz="2800" b="1" dirty="0" smtClean="0">
                <a:latin typeface="標楷體" pitchFamily="65" charset="-120"/>
                <a:ea typeface="標楷體" pitchFamily="65" charset="-120"/>
              </a:rPr>
              <a:t>	</a:t>
            </a:r>
            <a:endParaRPr lang="zh-TW" altLang="en-US" sz="2400" dirty="0">
              <a:latin typeface="標楷體" pitchFamily="65" charset="-120"/>
              <a:ea typeface="標楷體" pitchFamily="65" charset="-120"/>
            </a:endParaRPr>
          </a:p>
        </p:txBody>
      </p:sp>
      <p:sp>
        <p:nvSpPr>
          <p:cNvPr id="5" name="矩形 4"/>
          <p:cNvSpPr/>
          <p:nvPr/>
        </p:nvSpPr>
        <p:spPr>
          <a:xfrm>
            <a:off x="611560" y="1556792"/>
            <a:ext cx="1261884" cy="523220"/>
          </a:xfrm>
          <a:prstGeom prst="rect">
            <a:avLst/>
          </a:prstGeom>
          <a:solidFill>
            <a:schemeClr val="bg2">
              <a:lumMod val="75000"/>
            </a:schemeClr>
          </a:solidFill>
          <a:ln>
            <a:solidFill>
              <a:srgbClr val="C00000"/>
            </a:solidFill>
          </a:ln>
        </p:spPr>
        <p:txBody>
          <a:bodyPr wrap="none">
            <a:spAutoFit/>
          </a:bodyPr>
          <a:lstStyle/>
          <a:p>
            <a:pPr>
              <a:buNone/>
            </a:pPr>
            <a:r>
              <a:rPr lang="zh-TW" altLang="en-US" sz="2800" b="1" dirty="0">
                <a:latin typeface="標楷體" pitchFamily="65" charset="-120"/>
                <a:ea typeface="標楷體" pitchFamily="65" charset="-120"/>
              </a:rPr>
              <a:t>專利權</a:t>
            </a:r>
            <a:endParaRPr lang="en-US" altLang="zh-TW" sz="2800" b="1" dirty="0">
              <a:latin typeface="標楷體" pitchFamily="65" charset="-120"/>
              <a:ea typeface="標楷體" pitchFamily="65" charset="-120"/>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1000"/>
                                        <p:tgtEl>
                                          <p:spTgt spid="2">
                                            <p:txEl>
                                              <p:pRg st="0" end="0"/>
                                            </p:txEl>
                                          </p:spTgt>
                                        </p:tgtEl>
                                      </p:cBhvr>
                                    </p:animEffect>
                                    <p:anim calcmode="lin" valueType="num">
                                      <p:cBhvr>
                                        <p:cTn id="12"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anim calcmode="lin" valueType="num">
                                      <p:cBhvr>
                                        <p:cTn id="1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1000"/>
                                        <p:tgtEl>
                                          <p:spTgt spid="2">
                                            <p:txEl>
                                              <p:pRg st="4" end="4"/>
                                            </p:txEl>
                                          </p:spTgt>
                                        </p:tgtEl>
                                      </p:cBhvr>
                                    </p:animEffect>
                                    <p:anim calcmode="lin" valueType="num">
                                      <p:cBhvr>
                                        <p:cTn id="24"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Effect transition="in" filter="fade">
                                      <p:cBhvr>
                                        <p:cTn id="29" dur="1000"/>
                                        <p:tgtEl>
                                          <p:spTgt spid="2">
                                            <p:txEl>
                                              <p:pRg st="5" end="5"/>
                                            </p:txEl>
                                          </p:spTgt>
                                        </p:tgtEl>
                                      </p:cBhvr>
                                    </p:animEffect>
                                    <p:anim calcmode="lin" valueType="num">
                                      <p:cBhvr>
                                        <p:cTn id="30"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altLang="zh-TW" sz="4400" dirty="0" smtClean="0">
                <a:latin typeface="Times New Roman" pitchFamily="18" charset="0"/>
                <a:ea typeface="標楷體" pitchFamily="65" charset="-120"/>
                <a:cs typeface="Times New Roman" pitchFamily="18" charset="0"/>
              </a:rPr>
              <a:t>4.3 </a:t>
            </a:r>
            <a:r>
              <a:rPr lang="zh-TW" altLang="en-US" sz="4000" dirty="0" smtClean="0">
                <a:latin typeface="標楷體" pitchFamily="65" charset="-120"/>
                <a:ea typeface="標楷體" pitchFamily="65" charset="-120"/>
              </a:rPr>
              <a:t>資訊系統的道德層面</a:t>
            </a:r>
            <a:endParaRPr lang="zh-TW" altLang="en-US" sz="2400" dirty="0">
              <a:latin typeface="Times New Roman" pitchFamily="18" charset="0"/>
              <a:cs typeface="Times New Roman" pitchFamily="18" charset="0"/>
            </a:endParaRPr>
          </a:p>
        </p:txBody>
      </p:sp>
      <p:sp>
        <p:nvSpPr>
          <p:cNvPr id="2" name="內容版面配置區 1"/>
          <p:cNvSpPr>
            <a:spLocks noGrp="1"/>
          </p:cNvSpPr>
          <p:nvPr>
            <p:ph idx="1"/>
          </p:nvPr>
        </p:nvSpPr>
        <p:spPr>
          <a:xfrm>
            <a:off x="457200" y="2503437"/>
            <a:ext cx="8229600" cy="4525963"/>
          </a:xfrm>
        </p:spPr>
        <p:txBody>
          <a:bodyPr>
            <a:normAutofit/>
          </a:bodyPr>
          <a:lstStyle/>
          <a:p>
            <a:pPr>
              <a:buNone/>
            </a:pPr>
            <a:r>
              <a:rPr lang="en-US" altLang="zh-TW" sz="2800" dirty="0" smtClean="0"/>
              <a:t>	</a:t>
            </a:r>
            <a:r>
              <a:rPr lang="zh-TW" altLang="en-US" sz="2800" dirty="0" smtClean="0">
                <a:latin typeface="標楷體" pitchFamily="65" charset="-120"/>
                <a:ea typeface="標楷體" pitchFamily="65" charset="-120"/>
              </a:rPr>
              <a:t>軟體對現存智慧財產權制度造成嚴重的挑戰，產生了重大的倫理、社會與政治議題。</a:t>
            </a:r>
            <a:endParaRPr lang="en-US" altLang="zh-TW" sz="2800" dirty="0" smtClean="0">
              <a:latin typeface="標楷體" pitchFamily="65" charset="-120"/>
              <a:ea typeface="標楷體" pitchFamily="65" charset="-120"/>
            </a:endParaRPr>
          </a:p>
          <a:p>
            <a:pPr>
              <a:buNone/>
            </a:pPr>
            <a:endParaRPr lang="en-US" altLang="zh-TW" sz="2800" dirty="0">
              <a:latin typeface="標楷體" pitchFamily="65" charset="-120"/>
              <a:ea typeface="標楷體" pitchFamily="65" charset="-120"/>
            </a:endParaRPr>
          </a:p>
          <a:p>
            <a:pPr>
              <a:buNone/>
            </a:pPr>
            <a:r>
              <a:rPr lang="en-US" altLang="zh-TW" sz="2800" dirty="0" smtClean="0">
                <a:latin typeface="標楷體" pitchFamily="65" charset="-120"/>
                <a:ea typeface="標楷體" pitchFamily="65" charset="-120"/>
              </a:rPr>
              <a:t>  </a:t>
            </a:r>
            <a:r>
              <a:rPr lang="zh-TW" altLang="en-US" sz="2800" dirty="0" smtClean="0">
                <a:latin typeface="標楷體" pitchFamily="65" charset="-120"/>
                <a:ea typeface="標楷體" pitchFamily="65" charset="-120"/>
              </a:rPr>
              <a:t>數位媒體不同於書籍、期刊或其他媒體，它很容易被複製、傳送、變更，且難以證實它的唯一性。</a:t>
            </a:r>
            <a:endParaRPr lang="en-US" altLang="zh-TW" sz="2800" b="1" dirty="0" smtClean="0">
              <a:latin typeface="標楷體" pitchFamily="65" charset="-120"/>
              <a:ea typeface="標楷體" pitchFamily="65" charset="-120"/>
            </a:endParaRPr>
          </a:p>
          <a:p>
            <a:pPr>
              <a:buNone/>
            </a:pPr>
            <a:r>
              <a:rPr lang="en-US" altLang="zh-TW" sz="2800" b="1" dirty="0" smtClean="0">
                <a:latin typeface="標楷體" pitchFamily="65" charset="-120"/>
                <a:ea typeface="標楷體" pitchFamily="65" charset="-120"/>
              </a:rPr>
              <a:t>	</a:t>
            </a:r>
            <a:endParaRPr lang="zh-TW" altLang="en-US" sz="2400" dirty="0">
              <a:latin typeface="標楷體" pitchFamily="65" charset="-120"/>
              <a:ea typeface="標楷體" pitchFamily="65" charset="-120"/>
            </a:endParaRPr>
          </a:p>
        </p:txBody>
      </p:sp>
      <p:sp>
        <p:nvSpPr>
          <p:cNvPr id="5" name="矩形 4"/>
          <p:cNvSpPr/>
          <p:nvPr/>
        </p:nvSpPr>
        <p:spPr>
          <a:xfrm>
            <a:off x="323528" y="1628800"/>
            <a:ext cx="3057247" cy="523220"/>
          </a:xfrm>
          <a:prstGeom prst="rect">
            <a:avLst/>
          </a:prstGeom>
          <a:solidFill>
            <a:schemeClr val="bg2">
              <a:lumMod val="75000"/>
            </a:schemeClr>
          </a:solidFill>
          <a:ln>
            <a:solidFill>
              <a:srgbClr val="C00000"/>
            </a:solidFill>
          </a:ln>
        </p:spPr>
        <p:txBody>
          <a:bodyPr wrap="none">
            <a:spAutoFit/>
          </a:bodyPr>
          <a:lstStyle/>
          <a:p>
            <a:pPr>
              <a:buNone/>
            </a:pPr>
            <a:r>
              <a:rPr lang="zh-TW" altLang="en-US" sz="2800" b="1" dirty="0">
                <a:latin typeface="標楷體" pitchFamily="65" charset="-120"/>
                <a:ea typeface="標楷體" pitchFamily="65" charset="-120"/>
              </a:rPr>
              <a:t>智慧財產權的挑戰</a:t>
            </a:r>
            <a:endParaRPr lang="en-US" altLang="zh-TW" sz="2800" b="1" dirty="0">
              <a:latin typeface="標楷體" pitchFamily="65" charset="-120"/>
              <a:ea typeface="標楷體" pitchFamily="65" charset="-120"/>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1000"/>
                                        <p:tgtEl>
                                          <p:spTgt spid="2">
                                            <p:txEl>
                                              <p:pRg st="0" end="0"/>
                                            </p:txEl>
                                          </p:spTgt>
                                        </p:tgtEl>
                                      </p:cBhvr>
                                    </p:animEffect>
                                    <p:anim calcmode="lin" valueType="num">
                                      <p:cBhvr>
                                        <p:cTn id="12"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anim calcmode="lin" valueType="num">
                                      <p:cBhvr>
                                        <p:cTn id="1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fade">
                                      <p:cBhvr>
                                        <p:cTn id="23" dur="1000"/>
                                        <p:tgtEl>
                                          <p:spTgt spid="2">
                                            <p:txEl>
                                              <p:pRg st="3" end="3"/>
                                            </p:txEl>
                                          </p:spTgt>
                                        </p:tgtEl>
                                      </p:cBhvr>
                                    </p:animEffect>
                                    <p:anim calcmode="lin" valueType="num">
                                      <p:cBhvr>
                                        <p:cTn id="24"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altLang="zh-TW" sz="4400" dirty="0" smtClean="0">
                <a:latin typeface="Times New Roman" pitchFamily="18" charset="0"/>
                <a:ea typeface="標楷體" pitchFamily="65" charset="-120"/>
                <a:cs typeface="Times New Roman" pitchFamily="18" charset="0"/>
              </a:rPr>
              <a:t>4.3 </a:t>
            </a:r>
            <a:r>
              <a:rPr lang="zh-TW" altLang="en-US" sz="4000" dirty="0" smtClean="0">
                <a:latin typeface="標楷體" pitchFamily="65" charset="-120"/>
                <a:ea typeface="標楷體" pitchFamily="65" charset="-120"/>
              </a:rPr>
              <a:t>資訊系統的道德層面</a:t>
            </a:r>
            <a:r>
              <a:rPr lang="en-US" altLang="zh-TW" sz="2400" dirty="0">
                <a:latin typeface="Times New Roman" pitchFamily="18" charset="0"/>
                <a:ea typeface="標楷體" pitchFamily="65" charset="-120"/>
                <a:cs typeface="Times New Roman" pitchFamily="18" charset="0"/>
              </a:rPr>
              <a:t> </a:t>
            </a:r>
            <a:endParaRPr lang="zh-TW" altLang="en-US" sz="2400" dirty="0">
              <a:latin typeface="Times New Roman" pitchFamily="18" charset="0"/>
              <a:cs typeface="Times New Roman" pitchFamily="18" charset="0"/>
            </a:endParaRPr>
          </a:p>
        </p:txBody>
      </p:sp>
      <p:sp>
        <p:nvSpPr>
          <p:cNvPr id="2" name="內容版面配置區 1"/>
          <p:cNvSpPr>
            <a:spLocks noGrp="1"/>
          </p:cNvSpPr>
          <p:nvPr>
            <p:ph idx="1"/>
          </p:nvPr>
        </p:nvSpPr>
        <p:spPr>
          <a:xfrm>
            <a:off x="457200" y="2359421"/>
            <a:ext cx="8229600" cy="4525963"/>
          </a:xfrm>
        </p:spPr>
        <p:txBody>
          <a:bodyPr>
            <a:normAutofit/>
          </a:bodyPr>
          <a:lstStyle/>
          <a:p>
            <a:pPr>
              <a:buNone/>
            </a:pPr>
            <a:r>
              <a:rPr lang="en-US" altLang="zh-TW" sz="2800" dirty="0" smtClean="0"/>
              <a:t>	</a:t>
            </a:r>
            <a:r>
              <a:rPr lang="zh-TW" altLang="en-US" sz="2800" dirty="0" smtClean="0">
                <a:latin typeface="標楷體" pitchFamily="65" charset="-120"/>
                <a:ea typeface="標楷體" pitchFamily="65" charset="-120"/>
              </a:rPr>
              <a:t>電腦相關的賠償責任問題</a:t>
            </a:r>
            <a:endParaRPr lang="en-US" altLang="zh-TW" sz="2800" dirty="0" smtClean="0">
              <a:latin typeface="標楷體" pitchFamily="65" charset="-120"/>
              <a:ea typeface="標楷體" pitchFamily="65" charset="-120"/>
            </a:endParaRPr>
          </a:p>
          <a:p>
            <a:endParaRPr lang="zh-TW" altLang="en-US" sz="2800" dirty="0" smtClean="0"/>
          </a:p>
          <a:p>
            <a:pPr>
              <a:buNone/>
            </a:pPr>
            <a:r>
              <a:rPr lang="en-US" altLang="zh-TW" sz="2800" dirty="0" smtClean="0"/>
              <a:t>	</a:t>
            </a:r>
            <a:r>
              <a:rPr lang="zh-TW" altLang="en-US" sz="2800" dirty="0" smtClean="0">
                <a:latin typeface="標楷體" pitchFamily="65" charset="-120"/>
                <a:ea typeface="標楷體" pitchFamily="65" charset="-120"/>
              </a:rPr>
              <a:t>軟體比書籍更難以檢查，很難和其他的軟體就其品質加以比較，軟體的使用實際上是在執行一次工作，而非像書籍只在描繪工作內容。</a:t>
            </a:r>
            <a:endParaRPr lang="en-US" altLang="zh-TW" sz="2800" b="1" dirty="0" smtClean="0">
              <a:latin typeface="標楷體" pitchFamily="65" charset="-120"/>
              <a:ea typeface="標楷體" pitchFamily="65" charset="-120"/>
            </a:endParaRPr>
          </a:p>
          <a:p>
            <a:pPr>
              <a:buNone/>
            </a:pPr>
            <a:r>
              <a:rPr lang="en-US" altLang="zh-TW" sz="2800" b="1" dirty="0" smtClean="0">
                <a:latin typeface="標楷體" pitchFamily="65" charset="-120"/>
                <a:ea typeface="標楷體" pitchFamily="65" charset="-120"/>
              </a:rPr>
              <a:t>	</a:t>
            </a:r>
            <a:endParaRPr lang="zh-TW" altLang="en-US" sz="2400" dirty="0">
              <a:latin typeface="標楷體" pitchFamily="65" charset="-120"/>
              <a:ea typeface="標楷體" pitchFamily="65" charset="-120"/>
            </a:endParaRPr>
          </a:p>
        </p:txBody>
      </p:sp>
      <p:sp>
        <p:nvSpPr>
          <p:cNvPr id="5" name="矩形 4"/>
          <p:cNvSpPr/>
          <p:nvPr/>
        </p:nvSpPr>
        <p:spPr>
          <a:xfrm>
            <a:off x="395536" y="1484784"/>
            <a:ext cx="4493538" cy="523220"/>
          </a:xfrm>
          <a:prstGeom prst="rect">
            <a:avLst/>
          </a:prstGeom>
          <a:solidFill>
            <a:schemeClr val="bg2">
              <a:lumMod val="75000"/>
            </a:schemeClr>
          </a:solidFill>
          <a:ln>
            <a:solidFill>
              <a:srgbClr val="C00000"/>
            </a:solidFill>
          </a:ln>
        </p:spPr>
        <p:txBody>
          <a:bodyPr wrap="none">
            <a:spAutoFit/>
          </a:bodyPr>
          <a:lstStyle/>
          <a:p>
            <a:pPr>
              <a:buNone/>
            </a:pPr>
            <a:r>
              <a:rPr lang="zh-TW" altLang="en-US" sz="2800" b="1" dirty="0">
                <a:latin typeface="標楷體" pitchFamily="65" charset="-120"/>
                <a:ea typeface="標楷體" pitchFamily="65" charset="-120"/>
              </a:rPr>
              <a:t>責任歸屬、賠償責任與控制</a:t>
            </a:r>
            <a:endParaRPr lang="en-US" altLang="zh-TW" sz="2800" b="1" dirty="0">
              <a:latin typeface="標楷體" pitchFamily="65" charset="-120"/>
              <a:ea typeface="標楷體" pitchFamily="65" charset="-120"/>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8"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heel(8)">
                                      <p:cBhvr>
                                        <p:cTn id="12" dur="20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heel(8)">
                                      <p:cBhvr>
                                        <p:cTn id="17" dur="2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8"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heel(8)">
                                      <p:cBhvr>
                                        <p:cTn id="22"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altLang="zh-TW" sz="4400" dirty="0" smtClean="0">
                <a:latin typeface="Times New Roman" pitchFamily="18" charset="0"/>
                <a:ea typeface="標楷體" pitchFamily="65" charset="-120"/>
                <a:cs typeface="Times New Roman" pitchFamily="18" charset="0"/>
              </a:rPr>
              <a:t>4.3 </a:t>
            </a:r>
            <a:r>
              <a:rPr lang="zh-TW" altLang="en-US" sz="4000" dirty="0" smtClean="0">
                <a:latin typeface="標楷體" pitchFamily="65" charset="-120"/>
                <a:ea typeface="標楷體" pitchFamily="65" charset="-120"/>
              </a:rPr>
              <a:t>資訊系統的道德層面</a:t>
            </a:r>
            <a:r>
              <a:rPr lang="en-US" altLang="zh-TW" sz="2400" dirty="0">
                <a:latin typeface="Times New Roman" pitchFamily="18" charset="0"/>
                <a:ea typeface="標楷體" pitchFamily="65" charset="-120"/>
                <a:cs typeface="Times New Roman" pitchFamily="18" charset="0"/>
              </a:rPr>
              <a:t> </a:t>
            </a:r>
            <a:endParaRPr lang="zh-TW" altLang="en-US" sz="2400" dirty="0">
              <a:latin typeface="Times New Roman" pitchFamily="18" charset="0"/>
              <a:cs typeface="Times New Roman" pitchFamily="18" charset="0"/>
            </a:endParaRPr>
          </a:p>
        </p:txBody>
      </p:sp>
      <p:sp>
        <p:nvSpPr>
          <p:cNvPr id="2" name="內容版面配置區 1"/>
          <p:cNvSpPr>
            <a:spLocks noGrp="1"/>
          </p:cNvSpPr>
          <p:nvPr>
            <p:ph idx="1"/>
          </p:nvPr>
        </p:nvSpPr>
        <p:spPr/>
        <p:txBody>
          <a:bodyPr>
            <a:normAutofit fontScale="92500" lnSpcReduction="10000"/>
          </a:bodyPr>
          <a:lstStyle/>
          <a:p>
            <a:pPr>
              <a:buNone/>
            </a:pPr>
            <a:r>
              <a:rPr lang="zh-TW" altLang="en-US" sz="2800" b="1" dirty="0" smtClean="0">
                <a:latin typeface="標楷體" pitchFamily="65" charset="-120"/>
                <a:ea typeface="標楷體" pitchFamily="65" charset="-120"/>
              </a:rPr>
              <a:t>系統品質：資料品質與系統錯誤</a:t>
            </a:r>
            <a:endParaRPr lang="en-US" altLang="zh-TW" sz="2800" b="1" dirty="0" smtClean="0">
              <a:latin typeface="標楷體" pitchFamily="65" charset="-120"/>
              <a:ea typeface="標楷體" pitchFamily="65" charset="-120"/>
            </a:endParaRPr>
          </a:p>
          <a:p>
            <a:endParaRPr lang="zh-TW" altLang="en-US" sz="2800" dirty="0" smtClean="0"/>
          </a:p>
          <a:p>
            <a:pPr>
              <a:buNone/>
            </a:pPr>
            <a:r>
              <a:rPr lang="en-US" altLang="zh-TW" sz="2800" dirty="0" smtClean="0"/>
              <a:t>	</a:t>
            </a:r>
            <a:r>
              <a:rPr lang="zh-TW" altLang="en-US" sz="2800" dirty="0" smtClean="0">
                <a:latin typeface="Times New Roman" pitchFamily="18" charset="0"/>
                <a:ea typeface="標楷體" pitchFamily="65" charset="-120"/>
                <a:cs typeface="Times New Roman" pitchFamily="18" charset="0"/>
              </a:rPr>
              <a:t>系統效能很差的主要原因有三個：</a:t>
            </a:r>
            <a:endParaRPr lang="en-US" altLang="zh-TW" sz="2800" dirty="0" smtClean="0">
              <a:latin typeface="Times New Roman" pitchFamily="18" charset="0"/>
              <a:ea typeface="標楷體" pitchFamily="65" charset="-120"/>
              <a:cs typeface="Times New Roman" pitchFamily="18" charset="0"/>
            </a:endParaRPr>
          </a:p>
          <a:p>
            <a:pPr>
              <a:buNone/>
            </a:pPr>
            <a:endParaRPr lang="en-US" altLang="zh-TW" sz="2800" dirty="0" smtClean="0">
              <a:latin typeface="Times New Roman" pitchFamily="18" charset="0"/>
              <a:ea typeface="標楷體" pitchFamily="65" charset="-120"/>
              <a:cs typeface="Times New Roman" pitchFamily="18" charset="0"/>
            </a:endParaRPr>
          </a:p>
          <a:p>
            <a:pPr>
              <a:buNone/>
            </a:pPr>
            <a:r>
              <a:rPr lang="en-US" altLang="zh-TW" sz="2800" dirty="0" smtClean="0">
                <a:latin typeface="Times New Roman" pitchFamily="18" charset="0"/>
                <a:ea typeface="標楷體" pitchFamily="65" charset="-120"/>
                <a:cs typeface="Times New Roman" pitchFamily="18" charset="0"/>
              </a:rPr>
              <a:t>	(1)</a:t>
            </a:r>
            <a:r>
              <a:rPr lang="zh-TW" altLang="en-US" sz="2800" dirty="0" smtClean="0">
                <a:latin typeface="Times New Roman" pitchFamily="18" charset="0"/>
                <a:ea typeface="標楷體" pitchFamily="65" charset="-120"/>
                <a:cs typeface="Times New Roman" pitchFamily="18" charset="0"/>
              </a:rPr>
              <a:t>源於軟體的瑕疵和錯誤</a:t>
            </a:r>
            <a:endParaRPr lang="en-US" altLang="zh-TW" sz="2800" dirty="0" smtClean="0">
              <a:latin typeface="Times New Roman" pitchFamily="18" charset="0"/>
              <a:ea typeface="標楷體" pitchFamily="65" charset="-120"/>
              <a:cs typeface="Times New Roman" pitchFamily="18" charset="0"/>
            </a:endParaRPr>
          </a:p>
          <a:p>
            <a:pPr>
              <a:buNone/>
            </a:pPr>
            <a:endParaRPr lang="en-US" altLang="zh-TW" sz="2800" dirty="0" smtClean="0">
              <a:latin typeface="Times New Roman" pitchFamily="18" charset="0"/>
              <a:ea typeface="標楷體" pitchFamily="65" charset="-120"/>
              <a:cs typeface="Times New Roman" pitchFamily="18" charset="0"/>
            </a:endParaRPr>
          </a:p>
          <a:p>
            <a:pPr>
              <a:buNone/>
            </a:pPr>
            <a:r>
              <a:rPr lang="en-US" altLang="zh-TW" sz="2800" dirty="0" smtClean="0">
                <a:latin typeface="Times New Roman" pitchFamily="18" charset="0"/>
                <a:ea typeface="標楷體" pitchFamily="65" charset="-120"/>
                <a:cs typeface="Times New Roman" pitchFamily="18" charset="0"/>
              </a:rPr>
              <a:t>	(2)</a:t>
            </a:r>
            <a:r>
              <a:rPr lang="zh-TW" altLang="en-US" sz="2800" dirty="0" smtClean="0">
                <a:latin typeface="Times New Roman" pitchFamily="18" charset="0"/>
                <a:ea typeface="標楷體" pitchFamily="65" charset="-120"/>
                <a:cs typeface="Times New Roman" pitchFamily="18" charset="0"/>
              </a:rPr>
              <a:t>硬體或設備因自然因素或其他原因的故障</a:t>
            </a:r>
            <a:endParaRPr lang="en-US" altLang="zh-TW" sz="2800" dirty="0" smtClean="0">
              <a:latin typeface="Times New Roman" pitchFamily="18" charset="0"/>
              <a:ea typeface="標楷體" pitchFamily="65" charset="-120"/>
              <a:cs typeface="Times New Roman" pitchFamily="18" charset="0"/>
            </a:endParaRPr>
          </a:p>
          <a:p>
            <a:pPr>
              <a:buNone/>
            </a:pPr>
            <a:endParaRPr lang="en-US" altLang="zh-TW" sz="2800" dirty="0" smtClean="0">
              <a:latin typeface="Times New Roman" pitchFamily="18" charset="0"/>
              <a:ea typeface="標楷體" pitchFamily="65" charset="-120"/>
              <a:cs typeface="Times New Roman" pitchFamily="18" charset="0"/>
            </a:endParaRPr>
          </a:p>
          <a:p>
            <a:pPr>
              <a:buNone/>
            </a:pPr>
            <a:r>
              <a:rPr lang="en-US" altLang="zh-TW" sz="2800" dirty="0" smtClean="0">
                <a:latin typeface="Times New Roman" pitchFamily="18" charset="0"/>
                <a:ea typeface="標楷體" pitchFamily="65" charset="-120"/>
                <a:cs typeface="Times New Roman" pitchFamily="18" charset="0"/>
              </a:rPr>
              <a:t>	(3)</a:t>
            </a:r>
            <a:r>
              <a:rPr lang="zh-TW" altLang="en-US" sz="2800" dirty="0" smtClean="0">
                <a:latin typeface="Times New Roman" pitchFamily="18" charset="0"/>
                <a:ea typeface="標楷體" pitchFamily="65" charset="-120"/>
                <a:cs typeface="Times New Roman" pitchFamily="18" charset="0"/>
              </a:rPr>
              <a:t>輸入資料品質不佳</a:t>
            </a:r>
            <a:endParaRPr lang="en-US" altLang="zh-TW" sz="2800" b="1" dirty="0" smtClean="0">
              <a:latin typeface="Times New Roman" pitchFamily="18" charset="0"/>
              <a:ea typeface="標楷體" pitchFamily="65" charset="-120"/>
              <a:cs typeface="Times New Roman" pitchFamily="18" charset="0"/>
            </a:endParaRPr>
          </a:p>
          <a:p>
            <a:pPr>
              <a:buNone/>
            </a:pPr>
            <a:r>
              <a:rPr lang="en-US" altLang="zh-TW" sz="2800" b="1" dirty="0" smtClean="0">
                <a:latin typeface="標楷體" pitchFamily="65" charset="-120"/>
                <a:ea typeface="標楷體" pitchFamily="65" charset="-120"/>
              </a:rPr>
              <a:t>	</a:t>
            </a:r>
            <a:endParaRPr lang="zh-TW" altLang="en-US" sz="2400" dirty="0">
              <a:latin typeface="標楷體" pitchFamily="65" charset="-120"/>
              <a:ea typeface="標楷體" pitchFamily="65" charset="-120"/>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1" dur="500"/>
                                        <p:tgtEl>
                                          <p:spTgt spid="2">
                                            <p:txEl>
                                              <p:pRg st="2" end="2"/>
                                            </p:txEl>
                                          </p:spTgt>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randombar(horizontal)">
                                      <p:cBhvr>
                                        <p:cTn id="15" dur="500"/>
                                        <p:tgtEl>
                                          <p:spTgt spid="2">
                                            <p:txEl>
                                              <p:pRg st="4" end="4"/>
                                            </p:txEl>
                                          </p:spTgt>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Effect transition="in" filter="randombar(horizontal)">
                                      <p:cBhvr>
                                        <p:cTn id="19" dur="500"/>
                                        <p:tgtEl>
                                          <p:spTgt spid="2">
                                            <p:txEl>
                                              <p:pRg st="6" end="6"/>
                                            </p:txEl>
                                          </p:spTgt>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animEffect transition="in" filter="randombar(horizontal)">
                                      <p:cBhvr>
                                        <p:cTn id="23" dur="500"/>
                                        <p:tgtEl>
                                          <p:spTgt spid="2">
                                            <p:txEl>
                                              <p:pRg st="8" end="8"/>
                                            </p:txEl>
                                          </p:spTgt>
                                        </p:tgtEl>
                                      </p:cBhvr>
                                    </p:animEffect>
                                  </p:childTnLst>
                                </p:cTn>
                              </p:par>
                            </p:childTnLst>
                          </p:cTn>
                        </p:par>
                        <p:par>
                          <p:cTn id="24" fill="hold">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animEffect transition="in" filter="randombar(horizontal)">
                                      <p:cBhvr>
                                        <p:cTn id="27"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altLang="zh-TW" sz="4400" dirty="0" smtClean="0">
                <a:latin typeface="Times New Roman" pitchFamily="18" charset="0"/>
                <a:ea typeface="標楷體" pitchFamily="65" charset="-120"/>
                <a:cs typeface="Times New Roman" pitchFamily="18" charset="0"/>
              </a:rPr>
              <a:t>4.3 </a:t>
            </a:r>
            <a:r>
              <a:rPr lang="zh-TW" altLang="en-US" sz="4000" dirty="0" smtClean="0">
                <a:latin typeface="標楷體" pitchFamily="65" charset="-120"/>
                <a:ea typeface="標楷體" pitchFamily="65" charset="-120"/>
              </a:rPr>
              <a:t>資訊系統的道德層面</a:t>
            </a:r>
            <a:r>
              <a:rPr lang="en-US" altLang="zh-TW" sz="2400" dirty="0">
                <a:latin typeface="Times New Roman" pitchFamily="18" charset="0"/>
                <a:ea typeface="標楷體" pitchFamily="65" charset="-120"/>
                <a:cs typeface="Times New Roman" pitchFamily="18" charset="0"/>
              </a:rPr>
              <a:t> </a:t>
            </a:r>
            <a:endParaRPr lang="zh-TW" altLang="en-US" sz="2400" dirty="0">
              <a:latin typeface="Times New Roman" pitchFamily="18" charset="0"/>
              <a:cs typeface="Times New Roman" pitchFamily="18" charset="0"/>
            </a:endParaRPr>
          </a:p>
        </p:txBody>
      </p:sp>
      <p:sp>
        <p:nvSpPr>
          <p:cNvPr id="6" name="矩形 5"/>
          <p:cNvSpPr/>
          <p:nvPr/>
        </p:nvSpPr>
        <p:spPr>
          <a:xfrm>
            <a:off x="395536" y="1537628"/>
            <a:ext cx="5211683" cy="523220"/>
          </a:xfrm>
          <a:prstGeom prst="rect">
            <a:avLst/>
          </a:prstGeom>
          <a:solidFill>
            <a:schemeClr val="bg2">
              <a:lumMod val="75000"/>
            </a:schemeClr>
          </a:solidFill>
          <a:ln>
            <a:solidFill>
              <a:srgbClr val="C00000"/>
            </a:solidFill>
          </a:ln>
        </p:spPr>
        <p:txBody>
          <a:bodyPr wrap="none">
            <a:spAutoFit/>
          </a:bodyPr>
          <a:lstStyle/>
          <a:p>
            <a:r>
              <a:rPr lang="zh-TW" altLang="en-US" sz="2800" dirty="0">
                <a:latin typeface="標楷體" pitchFamily="65" charset="-120"/>
                <a:ea typeface="標楷體" pitchFamily="65" charset="-120"/>
              </a:rPr>
              <a:t>生活品質：公平、使用與</a:t>
            </a:r>
            <a:r>
              <a:rPr lang="zh-TW" altLang="en-US" sz="2800" dirty="0" smtClean="0">
                <a:latin typeface="標楷體" pitchFamily="65" charset="-120"/>
                <a:ea typeface="標楷體" pitchFamily="65" charset="-120"/>
              </a:rPr>
              <a:t>範圍 </a:t>
            </a:r>
            <a:r>
              <a:rPr lang="en-US" altLang="zh-TW" sz="1400" dirty="0" smtClean="0">
                <a:latin typeface="Times New Roman" pitchFamily="18" charset="0"/>
                <a:ea typeface="標楷體" pitchFamily="65" charset="-120"/>
                <a:cs typeface="Times New Roman" pitchFamily="18" charset="0"/>
              </a:rPr>
              <a:t>1</a:t>
            </a:r>
            <a:endParaRPr lang="en-US" altLang="zh-TW" sz="1400" dirty="0">
              <a:latin typeface="Times New Roman" pitchFamily="18" charset="0"/>
              <a:ea typeface="標楷體" pitchFamily="65" charset="-120"/>
              <a:cs typeface="Times New Roman" pitchFamily="18" charset="0"/>
            </a:endParaRPr>
          </a:p>
        </p:txBody>
      </p:sp>
      <p:graphicFrame>
        <p:nvGraphicFramePr>
          <p:cNvPr id="7" name="資料庫圖表 6"/>
          <p:cNvGraphicFramePr/>
          <p:nvPr>
            <p:extLst>
              <p:ext uri="{D42A27DB-BD31-4B8C-83A1-F6EECF244321}">
                <p14:modId xmlns:p14="http://schemas.microsoft.com/office/powerpoint/2010/main" xmlns="" val="3365277647"/>
              </p:ext>
            </p:extLst>
          </p:nvPr>
        </p:nvGraphicFramePr>
        <p:xfrm>
          <a:off x="395536" y="2189088"/>
          <a:ext cx="8352928" cy="4480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42438978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p:stCondLst>
                              <p:cond delay="500"/>
                            </p:stCondLst>
                            <p:childTnLst>
                              <p:par>
                                <p:cTn id="9" presetID="21"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heel(4)">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Graphic spid="7" grpId="0">
        <p:bldAsOne/>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altLang="zh-TW" sz="4400" dirty="0" smtClean="0">
                <a:latin typeface="Times New Roman" pitchFamily="18" charset="0"/>
                <a:ea typeface="標楷體" pitchFamily="65" charset="-120"/>
                <a:cs typeface="Times New Roman" pitchFamily="18" charset="0"/>
              </a:rPr>
              <a:t>4.3 </a:t>
            </a:r>
            <a:r>
              <a:rPr lang="zh-TW" altLang="en-US" sz="4000" dirty="0" smtClean="0">
                <a:latin typeface="標楷體" pitchFamily="65" charset="-120"/>
                <a:ea typeface="標楷體" pitchFamily="65" charset="-120"/>
              </a:rPr>
              <a:t>資訊系統的道德層面</a:t>
            </a:r>
            <a:r>
              <a:rPr lang="en-US" altLang="zh-TW" sz="2400" dirty="0">
                <a:latin typeface="Times New Roman" pitchFamily="18" charset="0"/>
                <a:ea typeface="標楷體" pitchFamily="65" charset="-120"/>
                <a:cs typeface="Times New Roman" pitchFamily="18" charset="0"/>
              </a:rPr>
              <a:t> </a:t>
            </a:r>
            <a:endParaRPr lang="zh-TW" altLang="en-US" sz="2400" dirty="0">
              <a:latin typeface="Times New Roman" pitchFamily="18" charset="0"/>
              <a:cs typeface="Times New Roman" pitchFamily="18" charset="0"/>
            </a:endParaRPr>
          </a:p>
        </p:txBody>
      </p:sp>
      <p:sp>
        <p:nvSpPr>
          <p:cNvPr id="6" name="矩形 5"/>
          <p:cNvSpPr/>
          <p:nvPr/>
        </p:nvSpPr>
        <p:spPr>
          <a:xfrm>
            <a:off x="395536" y="1537628"/>
            <a:ext cx="5211683" cy="523220"/>
          </a:xfrm>
          <a:prstGeom prst="rect">
            <a:avLst/>
          </a:prstGeom>
          <a:solidFill>
            <a:schemeClr val="bg2">
              <a:lumMod val="75000"/>
            </a:schemeClr>
          </a:solidFill>
          <a:ln>
            <a:solidFill>
              <a:srgbClr val="C00000"/>
            </a:solidFill>
          </a:ln>
        </p:spPr>
        <p:txBody>
          <a:bodyPr wrap="none">
            <a:spAutoFit/>
          </a:bodyPr>
          <a:lstStyle/>
          <a:p>
            <a:r>
              <a:rPr lang="zh-TW" altLang="en-US" sz="2800" dirty="0">
                <a:latin typeface="標楷體" pitchFamily="65" charset="-120"/>
                <a:ea typeface="標楷體" pitchFamily="65" charset="-120"/>
              </a:rPr>
              <a:t>生活品質：公平、使用與</a:t>
            </a:r>
            <a:r>
              <a:rPr lang="zh-TW" altLang="en-US" sz="2800" dirty="0" smtClean="0">
                <a:latin typeface="標楷體" pitchFamily="65" charset="-120"/>
                <a:ea typeface="標楷體" pitchFamily="65" charset="-120"/>
              </a:rPr>
              <a:t>範圍 </a:t>
            </a:r>
            <a:r>
              <a:rPr lang="en-US" altLang="zh-TW" sz="1400" dirty="0" smtClean="0">
                <a:latin typeface="Times New Roman" pitchFamily="18" charset="0"/>
                <a:ea typeface="標楷體" pitchFamily="65" charset="-120"/>
                <a:cs typeface="Times New Roman" pitchFamily="18" charset="0"/>
              </a:rPr>
              <a:t>2</a:t>
            </a:r>
            <a:endParaRPr lang="en-US" altLang="zh-TW" sz="1400" dirty="0">
              <a:latin typeface="Times New Roman" pitchFamily="18" charset="0"/>
              <a:ea typeface="標楷體" pitchFamily="65" charset="-120"/>
              <a:cs typeface="Times New Roman" pitchFamily="18" charset="0"/>
            </a:endParaRPr>
          </a:p>
        </p:txBody>
      </p:sp>
      <p:graphicFrame>
        <p:nvGraphicFramePr>
          <p:cNvPr id="7" name="資料庫圖表 6"/>
          <p:cNvGraphicFramePr/>
          <p:nvPr>
            <p:extLst>
              <p:ext uri="{D42A27DB-BD31-4B8C-83A1-F6EECF244321}">
                <p14:modId xmlns:p14="http://schemas.microsoft.com/office/powerpoint/2010/main" xmlns="" val="774326793"/>
              </p:ext>
            </p:extLst>
          </p:nvPr>
        </p:nvGraphicFramePr>
        <p:xfrm>
          <a:off x="395536" y="2189088"/>
          <a:ext cx="8352928" cy="4480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05544442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p:stCondLst>
                              <p:cond delay="500"/>
                            </p:stCondLst>
                            <p:childTnLst>
                              <p:par>
                                <p:cTn id="9" presetID="21"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heel(8)">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Graphic spid="7"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395536" y="260648"/>
            <a:ext cx="8229600" cy="1143000"/>
          </a:xfrm>
        </p:spPr>
        <p:txBody>
          <a:bodyPr>
            <a:normAutofit fontScale="90000"/>
          </a:bodyPr>
          <a:lstStyle/>
          <a:p>
            <a:r>
              <a:rPr lang="zh-TW" altLang="en-US" dirty="0" smtClean="0">
                <a:latin typeface="標楷體" pitchFamily="65" charset="-120"/>
                <a:ea typeface="標楷體" pitchFamily="65" charset="-120"/>
              </a:rPr>
              <a:t>老人社區利用技術時所面臨的道德議題</a:t>
            </a:r>
            <a:endParaRPr lang="zh-TW" altLang="en-US" dirty="0">
              <a:latin typeface="標楷體" pitchFamily="65" charset="-120"/>
              <a:ea typeface="標楷體" pitchFamily="65" charset="-120"/>
              <a:cs typeface="Times New Roman" pitchFamily="18" charset="0"/>
            </a:endParaRPr>
          </a:p>
        </p:txBody>
      </p:sp>
      <p:pic>
        <p:nvPicPr>
          <p:cNvPr id="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5536" y="1505521"/>
            <a:ext cx="8352928" cy="48758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3"/>
          <p:cNvSpPr>
            <a:spLocks noGrp="1"/>
          </p:cNvSpPr>
          <p:nvPr>
            <p:ph type="title"/>
          </p:nvPr>
        </p:nvSpPr>
        <p:spPr/>
        <p:txBody>
          <a:bodyPr/>
          <a:lstStyle/>
          <a:p>
            <a:r>
              <a:rPr lang="en-US" altLang="zh-TW" sz="4400" dirty="0" smtClean="0">
                <a:latin typeface="Times New Roman" pitchFamily="18" charset="0"/>
                <a:ea typeface="標楷體" pitchFamily="65" charset="-120"/>
                <a:cs typeface="Times New Roman" pitchFamily="18" charset="0"/>
              </a:rPr>
              <a:t>4.3 </a:t>
            </a:r>
            <a:r>
              <a:rPr lang="zh-TW" altLang="en-US" sz="4000" dirty="0" smtClean="0">
                <a:latin typeface="標楷體" pitchFamily="65" charset="-120"/>
                <a:ea typeface="標楷體" pitchFamily="65" charset="-120"/>
              </a:rPr>
              <a:t>資訊系統的道德層面</a:t>
            </a:r>
            <a:r>
              <a:rPr lang="en-US" altLang="zh-TW" sz="2400" dirty="0">
                <a:latin typeface="Times New Roman" pitchFamily="18" charset="0"/>
                <a:ea typeface="標楷體" pitchFamily="65" charset="-120"/>
                <a:cs typeface="Times New Roman" pitchFamily="18" charset="0"/>
              </a:rPr>
              <a:t> </a:t>
            </a:r>
            <a:endParaRPr lang="zh-TW" altLang="en-US" sz="2400" dirty="0">
              <a:latin typeface="Times New Roman" pitchFamily="18" charset="0"/>
              <a:cs typeface="Times New Roman" pitchFamily="18" charset="0"/>
            </a:endParaRPr>
          </a:p>
        </p:txBody>
      </p:sp>
      <p:graphicFrame>
        <p:nvGraphicFramePr>
          <p:cNvPr id="2" name="資料庫圖表 1"/>
          <p:cNvGraphicFramePr/>
          <p:nvPr>
            <p:extLst>
              <p:ext uri="{D42A27DB-BD31-4B8C-83A1-F6EECF244321}">
                <p14:modId xmlns:p14="http://schemas.microsoft.com/office/powerpoint/2010/main" xmlns="" val="2493904831"/>
              </p:ext>
            </p:extLst>
          </p:nvPr>
        </p:nvGraphicFramePr>
        <p:xfrm>
          <a:off x="251520" y="1397000"/>
          <a:ext cx="8640960" cy="4984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45086103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graphicEl>
                                              <a:dgm id="{5E4A738A-23FC-4FEE-AC15-7044CC22370E}"/>
                                            </p:graphicEl>
                                          </p:spTgt>
                                        </p:tgtEl>
                                        <p:attrNameLst>
                                          <p:attrName>style.visibility</p:attrName>
                                        </p:attrNameLst>
                                      </p:cBhvr>
                                      <p:to>
                                        <p:strVal val="visible"/>
                                      </p:to>
                                    </p:set>
                                    <p:animEffect transition="in" filter="fade">
                                      <p:cBhvr>
                                        <p:cTn id="7" dur="1000"/>
                                        <p:tgtEl>
                                          <p:spTgt spid="2">
                                            <p:graphicEl>
                                              <a:dgm id="{5E4A738A-23FC-4FEE-AC15-7044CC22370E}"/>
                                            </p:graphicEl>
                                          </p:spTgt>
                                        </p:tgtEl>
                                      </p:cBhvr>
                                    </p:animEffect>
                                    <p:anim calcmode="lin" valueType="num">
                                      <p:cBhvr>
                                        <p:cTn id="8" dur="1000" fill="hold"/>
                                        <p:tgtEl>
                                          <p:spTgt spid="2">
                                            <p:graphicEl>
                                              <a:dgm id="{5E4A738A-23FC-4FEE-AC15-7044CC22370E}"/>
                                            </p:graphicEl>
                                          </p:spTgt>
                                        </p:tgtEl>
                                        <p:attrNameLst>
                                          <p:attrName>ppt_x</p:attrName>
                                        </p:attrNameLst>
                                      </p:cBhvr>
                                      <p:tavLst>
                                        <p:tav tm="0">
                                          <p:val>
                                            <p:strVal val="#ppt_x"/>
                                          </p:val>
                                        </p:tav>
                                        <p:tav tm="100000">
                                          <p:val>
                                            <p:strVal val="#ppt_x"/>
                                          </p:val>
                                        </p:tav>
                                      </p:tavLst>
                                    </p:anim>
                                    <p:anim calcmode="lin" valueType="num">
                                      <p:cBhvr>
                                        <p:cTn id="9" dur="1000" fill="hold"/>
                                        <p:tgtEl>
                                          <p:spTgt spid="2">
                                            <p:graphicEl>
                                              <a:dgm id="{5E4A738A-23FC-4FEE-AC15-7044CC22370E}"/>
                                            </p:graphic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
                                            <p:graphicEl>
                                              <a:dgm id="{EEE05634-2EFC-4BED-9CE3-95ADB697A926}"/>
                                            </p:graphicEl>
                                          </p:spTgt>
                                        </p:tgtEl>
                                        <p:attrNameLst>
                                          <p:attrName>style.visibility</p:attrName>
                                        </p:attrNameLst>
                                      </p:cBhvr>
                                      <p:to>
                                        <p:strVal val="visible"/>
                                      </p:to>
                                    </p:set>
                                    <p:animEffect transition="in" filter="fade">
                                      <p:cBhvr>
                                        <p:cTn id="13" dur="1000"/>
                                        <p:tgtEl>
                                          <p:spTgt spid="2">
                                            <p:graphicEl>
                                              <a:dgm id="{EEE05634-2EFC-4BED-9CE3-95ADB697A926}"/>
                                            </p:graphicEl>
                                          </p:spTgt>
                                        </p:tgtEl>
                                      </p:cBhvr>
                                    </p:animEffect>
                                    <p:anim calcmode="lin" valueType="num">
                                      <p:cBhvr>
                                        <p:cTn id="14" dur="1000" fill="hold"/>
                                        <p:tgtEl>
                                          <p:spTgt spid="2">
                                            <p:graphicEl>
                                              <a:dgm id="{EEE05634-2EFC-4BED-9CE3-95ADB697A926}"/>
                                            </p:graphicEl>
                                          </p:spTgt>
                                        </p:tgtEl>
                                        <p:attrNameLst>
                                          <p:attrName>ppt_x</p:attrName>
                                        </p:attrNameLst>
                                      </p:cBhvr>
                                      <p:tavLst>
                                        <p:tav tm="0">
                                          <p:val>
                                            <p:strVal val="#ppt_x"/>
                                          </p:val>
                                        </p:tav>
                                        <p:tav tm="100000">
                                          <p:val>
                                            <p:strVal val="#ppt_x"/>
                                          </p:val>
                                        </p:tav>
                                      </p:tavLst>
                                    </p:anim>
                                    <p:anim calcmode="lin" valueType="num">
                                      <p:cBhvr>
                                        <p:cTn id="15" dur="1000" fill="hold"/>
                                        <p:tgtEl>
                                          <p:spTgt spid="2">
                                            <p:graphicEl>
                                              <a:dgm id="{EEE05634-2EFC-4BED-9CE3-95ADB697A926}"/>
                                            </p:graphic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graphicEl>
                                              <a:dgm id="{D5990D93-9C70-4A69-B9CF-D6FB97467B89}"/>
                                            </p:graphicEl>
                                          </p:spTgt>
                                        </p:tgtEl>
                                        <p:attrNameLst>
                                          <p:attrName>style.visibility</p:attrName>
                                        </p:attrNameLst>
                                      </p:cBhvr>
                                      <p:to>
                                        <p:strVal val="visible"/>
                                      </p:to>
                                    </p:set>
                                    <p:animEffect transition="in" filter="fade">
                                      <p:cBhvr>
                                        <p:cTn id="19" dur="1000"/>
                                        <p:tgtEl>
                                          <p:spTgt spid="2">
                                            <p:graphicEl>
                                              <a:dgm id="{D5990D93-9C70-4A69-B9CF-D6FB97467B89}"/>
                                            </p:graphicEl>
                                          </p:spTgt>
                                        </p:tgtEl>
                                      </p:cBhvr>
                                    </p:animEffect>
                                    <p:anim calcmode="lin" valueType="num">
                                      <p:cBhvr>
                                        <p:cTn id="20" dur="1000" fill="hold"/>
                                        <p:tgtEl>
                                          <p:spTgt spid="2">
                                            <p:graphicEl>
                                              <a:dgm id="{D5990D93-9C70-4A69-B9CF-D6FB97467B89}"/>
                                            </p:graphicEl>
                                          </p:spTgt>
                                        </p:tgtEl>
                                        <p:attrNameLst>
                                          <p:attrName>ppt_x</p:attrName>
                                        </p:attrNameLst>
                                      </p:cBhvr>
                                      <p:tavLst>
                                        <p:tav tm="0">
                                          <p:val>
                                            <p:strVal val="#ppt_x"/>
                                          </p:val>
                                        </p:tav>
                                        <p:tav tm="100000">
                                          <p:val>
                                            <p:strVal val="#ppt_x"/>
                                          </p:val>
                                        </p:tav>
                                      </p:tavLst>
                                    </p:anim>
                                    <p:anim calcmode="lin" valueType="num">
                                      <p:cBhvr>
                                        <p:cTn id="21" dur="1000" fill="hold"/>
                                        <p:tgtEl>
                                          <p:spTgt spid="2">
                                            <p:graphicEl>
                                              <a:dgm id="{D5990D93-9C70-4A69-B9CF-D6FB97467B89}"/>
                                            </p:graphic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2">
                                            <p:graphicEl>
                                              <a:dgm id="{42C45DE7-6DB9-40EB-AB1D-6F02B24CE3EC}"/>
                                            </p:graphicEl>
                                          </p:spTgt>
                                        </p:tgtEl>
                                        <p:attrNameLst>
                                          <p:attrName>style.visibility</p:attrName>
                                        </p:attrNameLst>
                                      </p:cBhvr>
                                      <p:to>
                                        <p:strVal val="visible"/>
                                      </p:to>
                                    </p:set>
                                    <p:animEffect transition="in" filter="fade">
                                      <p:cBhvr>
                                        <p:cTn id="25" dur="1000"/>
                                        <p:tgtEl>
                                          <p:spTgt spid="2">
                                            <p:graphicEl>
                                              <a:dgm id="{42C45DE7-6DB9-40EB-AB1D-6F02B24CE3EC}"/>
                                            </p:graphicEl>
                                          </p:spTgt>
                                        </p:tgtEl>
                                      </p:cBhvr>
                                    </p:animEffect>
                                    <p:anim calcmode="lin" valueType="num">
                                      <p:cBhvr>
                                        <p:cTn id="26" dur="1000" fill="hold"/>
                                        <p:tgtEl>
                                          <p:spTgt spid="2">
                                            <p:graphicEl>
                                              <a:dgm id="{42C45DE7-6DB9-40EB-AB1D-6F02B24CE3EC}"/>
                                            </p:graphicEl>
                                          </p:spTgt>
                                        </p:tgtEl>
                                        <p:attrNameLst>
                                          <p:attrName>ppt_x</p:attrName>
                                        </p:attrNameLst>
                                      </p:cBhvr>
                                      <p:tavLst>
                                        <p:tav tm="0">
                                          <p:val>
                                            <p:strVal val="#ppt_x"/>
                                          </p:val>
                                        </p:tav>
                                        <p:tav tm="100000">
                                          <p:val>
                                            <p:strVal val="#ppt_x"/>
                                          </p:val>
                                        </p:tav>
                                      </p:tavLst>
                                    </p:anim>
                                    <p:anim calcmode="lin" valueType="num">
                                      <p:cBhvr>
                                        <p:cTn id="27" dur="1000" fill="hold"/>
                                        <p:tgtEl>
                                          <p:spTgt spid="2">
                                            <p:graphicEl>
                                              <a:dgm id="{42C45DE7-6DB9-40EB-AB1D-6F02B24CE3EC}"/>
                                            </p:graphic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graphicEl>
                                              <a:dgm id="{034811E0-06B6-4176-8567-B639FE32D61D}"/>
                                            </p:graphicEl>
                                          </p:spTgt>
                                        </p:tgtEl>
                                        <p:attrNameLst>
                                          <p:attrName>style.visibility</p:attrName>
                                        </p:attrNameLst>
                                      </p:cBhvr>
                                      <p:to>
                                        <p:strVal val="visible"/>
                                      </p:to>
                                    </p:set>
                                    <p:animEffect transition="in" filter="fade">
                                      <p:cBhvr>
                                        <p:cTn id="31" dur="1000"/>
                                        <p:tgtEl>
                                          <p:spTgt spid="2">
                                            <p:graphicEl>
                                              <a:dgm id="{034811E0-06B6-4176-8567-B639FE32D61D}"/>
                                            </p:graphicEl>
                                          </p:spTgt>
                                        </p:tgtEl>
                                      </p:cBhvr>
                                    </p:animEffect>
                                    <p:anim calcmode="lin" valueType="num">
                                      <p:cBhvr>
                                        <p:cTn id="32" dur="1000" fill="hold"/>
                                        <p:tgtEl>
                                          <p:spTgt spid="2">
                                            <p:graphicEl>
                                              <a:dgm id="{034811E0-06B6-4176-8567-B639FE32D61D}"/>
                                            </p:graphicEl>
                                          </p:spTgt>
                                        </p:tgtEl>
                                        <p:attrNameLst>
                                          <p:attrName>ppt_x</p:attrName>
                                        </p:attrNameLst>
                                      </p:cBhvr>
                                      <p:tavLst>
                                        <p:tav tm="0">
                                          <p:val>
                                            <p:strVal val="#ppt_x"/>
                                          </p:val>
                                        </p:tav>
                                        <p:tav tm="100000">
                                          <p:val>
                                            <p:strVal val="#ppt_x"/>
                                          </p:val>
                                        </p:tav>
                                      </p:tavLst>
                                    </p:anim>
                                    <p:anim calcmode="lin" valueType="num">
                                      <p:cBhvr>
                                        <p:cTn id="33" dur="1000" fill="hold"/>
                                        <p:tgtEl>
                                          <p:spTgt spid="2">
                                            <p:graphicEl>
                                              <a:dgm id="{034811E0-06B6-4176-8567-B639FE32D61D}"/>
                                            </p:graphic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2">
                                            <p:graphicEl>
                                              <a:dgm id="{620FD254-DA25-412C-AF0C-0291E1FCA9AF}"/>
                                            </p:graphicEl>
                                          </p:spTgt>
                                        </p:tgtEl>
                                        <p:attrNameLst>
                                          <p:attrName>style.visibility</p:attrName>
                                        </p:attrNameLst>
                                      </p:cBhvr>
                                      <p:to>
                                        <p:strVal val="visible"/>
                                      </p:to>
                                    </p:set>
                                    <p:animEffect transition="in" filter="fade">
                                      <p:cBhvr>
                                        <p:cTn id="37" dur="1000"/>
                                        <p:tgtEl>
                                          <p:spTgt spid="2">
                                            <p:graphicEl>
                                              <a:dgm id="{620FD254-DA25-412C-AF0C-0291E1FCA9AF}"/>
                                            </p:graphicEl>
                                          </p:spTgt>
                                        </p:tgtEl>
                                      </p:cBhvr>
                                    </p:animEffect>
                                    <p:anim calcmode="lin" valueType="num">
                                      <p:cBhvr>
                                        <p:cTn id="38" dur="1000" fill="hold"/>
                                        <p:tgtEl>
                                          <p:spTgt spid="2">
                                            <p:graphicEl>
                                              <a:dgm id="{620FD254-DA25-412C-AF0C-0291E1FCA9AF}"/>
                                            </p:graphicEl>
                                          </p:spTgt>
                                        </p:tgtEl>
                                        <p:attrNameLst>
                                          <p:attrName>ppt_x</p:attrName>
                                        </p:attrNameLst>
                                      </p:cBhvr>
                                      <p:tavLst>
                                        <p:tav tm="0">
                                          <p:val>
                                            <p:strVal val="#ppt_x"/>
                                          </p:val>
                                        </p:tav>
                                        <p:tav tm="100000">
                                          <p:val>
                                            <p:strVal val="#ppt_x"/>
                                          </p:val>
                                        </p:tav>
                                      </p:tavLst>
                                    </p:anim>
                                    <p:anim calcmode="lin" valueType="num">
                                      <p:cBhvr>
                                        <p:cTn id="39" dur="1000" fill="hold"/>
                                        <p:tgtEl>
                                          <p:spTgt spid="2">
                                            <p:graphicEl>
                                              <a:dgm id="{620FD254-DA25-412C-AF0C-0291E1FCA9AF}"/>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3"/>
          <p:cNvSpPr>
            <a:spLocks noGrp="1"/>
          </p:cNvSpPr>
          <p:nvPr>
            <p:ph type="title"/>
          </p:nvPr>
        </p:nvSpPr>
        <p:spPr/>
        <p:txBody>
          <a:bodyPr/>
          <a:lstStyle/>
          <a:p>
            <a:r>
              <a:rPr lang="en-US" altLang="zh-TW" sz="4400" dirty="0" smtClean="0">
                <a:latin typeface="Times New Roman" pitchFamily="18" charset="0"/>
                <a:ea typeface="標楷體" pitchFamily="65" charset="-120"/>
                <a:cs typeface="Times New Roman" pitchFamily="18" charset="0"/>
              </a:rPr>
              <a:t>4.3 </a:t>
            </a:r>
            <a:r>
              <a:rPr lang="zh-TW" altLang="en-US" sz="4000" dirty="0" smtClean="0">
                <a:latin typeface="標楷體" pitchFamily="65" charset="-120"/>
                <a:ea typeface="標楷體" pitchFamily="65" charset="-120"/>
              </a:rPr>
              <a:t>資訊系統的道德層面</a:t>
            </a:r>
            <a:r>
              <a:rPr lang="en-US" altLang="zh-TW" sz="2400" dirty="0">
                <a:latin typeface="Times New Roman" pitchFamily="18" charset="0"/>
                <a:ea typeface="標楷體" pitchFamily="65" charset="-120"/>
                <a:cs typeface="Times New Roman" pitchFamily="18" charset="0"/>
              </a:rPr>
              <a:t> </a:t>
            </a:r>
            <a:endParaRPr lang="zh-TW" altLang="en-US" sz="2400" dirty="0">
              <a:latin typeface="Times New Roman" pitchFamily="18" charset="0"/>
              <a:cs typeface="Times New Roman" pitchFamily="18" charset="0"/>
            </a:endParaRPr>
          </a:p>
        </p:txBody>
      </p:sp>
      <p:graphicFrame>
        <p:nvGraphicFramePr>
          <p:cNvPr id="2" name="資料庫圖表 1"/>
          <p:cNvGraphicFramePr/>
          <p:nvPr>
            <p:extLst>
              <p:ext uri="{D42A27DB-BD31-4B8C-83A1-F6EECF244321}">
                <p14:modId xmlns:p14="http://schemas.microsoft.com/office/powerpoint/2010/main" xmlns="" val="2649143313"/>
              </p:ext>
            </p:extLst>
          </p:nvPr>
        </p:nvGraphicFramePr>
        <p:xfrm>
          <a:off x="251520" y="1397000"/>
          <a:ext cx="8640960" cy="4984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406393977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graphicEl>
                                              <a:dgm id="{5E4A738A-23FC-4FEE-AC15-7044CC22370E}"/>
                                            </p:graphicEl>
                                          </p:spTgt>
                                        </p:tgtEl>
                                        <p:attrNameLst>
                                          <p:attrName>style.visibility</p:attrName>
                                        </p:attrNameLst>
                                      </p:cBhvr>
                                      <p:to>
                                        <p:strVal val="visible"/>
                                      </p:to>
                                    </p:set>
                                    <p:animEffect transition="in" filter="fade">
                                      <p:cBhvr>
                                        <p:cTn id="7" dur="1000"/>
                                        <p:tgtEl>
                                          <p:spTgt spid="2">
                                            <p:graphicEl>
                                              <a:dgm id="{5E4A738A-23FC-4FEE-AC15-7044CC22370E}"/>
                                            </p:graphicEl>
                                          </p:spTgt>
                                        </p:tgtEl>
                                      </p:cBhvr>
                                    </p:animEffect>
                                    <p:anim calcmode="lin" valueType="num">
                                      <p:cBhvr>
                                        <p:cTn id="8" dur="1000" fill="hold"/>
                                        <p:tgtEl>
                                          <p:spTgt spid="2">
                                            <p:graphicEl>
                                              <a:dgm id="{5E4A738A-23FC-4FEE-AC15-7044CC22370E}"/>
                                            </p:graphicEl>
                                          </p:spTgt>
                                        </p:tgtEl>
                                        <p:attrNameLst>
                                          <p:attrName>ppt_x</p:attrName>
                                        </p:attrNameLst>
                                      </p:cBhvr>
                                      <p:tavLst>
                                        <p:tav tm="0">
                                          <p:val>
                                            <p:strVal val="#ppt_x"/>
                                          </p:val>
                                        </p:tav>
                                        <p:tav tm="100000">
                                          <p:val>
                                            <p:strVal val="#ppt_x"/>
                                          </p:val>
                                        </p:tav>
                                      </p:tavLst>
                                    </p:anim>
                                    <p:anim calcmode="lin" valueType="num">
                                      <p:cBhvr>
                                        <p:cTn id="9" dur="1000" fill="hold"/>
                                        <p:tgtEl>
                                          <p:spTgt spid="2">
                                            <p:graphicEl>
                                              <a:dgm id="{5E4A738A-23FC-4FEE-AC15-7044CC22370E}"/>
                                            </p:graphic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
                                            <p:graphicEl>
                                              <a:dgm id="{EEE05634-2EFC-4BED-9CE3-95ADB697A926}"/>
                                            </p:graphicEl>
                                          </p:spTgt>
                                        </p:tgtEl>
                                        <p:attrNameLst>
                                          <p:attrName>style.visibility</p:attrName>
                                        </p:attrNameLst>
                                      </p:cBhvr>
                                      <p:to>
                                        <p:strVal val="visible"/>
                                      </p:to>
                                    </p:set>
                                    <p:animEffect transition="in" filter="fade">
                                      <p:cBhvr>
                                        <p:cTn id="13" dur="1000"/>
                                        <p:tgtEl>
                                          <p:spTgt spid="2">
                                            <p:graphicEl>
                                              <a:dgm id="{EEE05634-2EFC-4BED-9CE3-95ADB697A926}"/>
                                            </p:graphicEl>
                                          </p:spTgt>
                                        </p:tgtEl>
                                      </p:cBhvr>
                                    </p:animEffect>
                                    <p:anim calcmode="lin" valueType="num">
                                      <p:cBhvr>
                                        <p:cTn id="14" dur="1000" fill="hold"/>
                                        <p:tgtEl>
                                          <p:spTgt spid="2">
                                            <p:graphicEl>
                                              <a:dgm id="{EEE05634-2EFC-4BED-9CE3-95ADB697A926}"/>
                                            </p:graphicEl>
                                          </p:spTgt>
                                        </p:tgtEl>
                                        <p:attrNameLst>
                                          <p:attrName>ppt_x</p:attrName>
                                        </p:attrNameLst>
                                      </p:cBhvr>
                                      <p:tavLst>
                                        <p:tav tm="0">
                                          <p:val>
                                            <p:strVal val="#ppt_x"/>
                                          </p:val>
                                        </p:tav>
                                        <p:tav tm="100000">
                                          <p:val>
                                            <p:strVal val="#ppt_x"/>
                                          </p:val>
                                        </p:tav>
                                      </p:tavLst>
                                    </p:anim>
                                    <p:anim calcmode="lin" valueType="num">
                                      <p:cBhvr>
                                        <p:cTn id="15" dur="1000" fill="hold"/>
                                        <p:tgtEl>
                                          <p:spTgt spid="2">
                                            <p:graphicEl>
                                              <a:dgm id="{EEE05634-2EFC-4BED-9CE3-95ADB697A926}"/>
                                            </p:graphic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
                                            <p:graphicEl>
                                              <a:dgm id="{D5990D93-9C70-4A69-B9CF-D6FB97467B89}"/>
                                            </p:graphicEl>
                                          </p:spTgt>
                                        </p:tgtEl>
                                        <p:attrNameLst>
                                          <p:attrName>style.visibility</p:attrName>
                                        </p:attrNameLst>
                                      </p:cBhvr>
                                      <p:to>
                                        <p:strVal val="visible"/>
                                      </p:to>
                                    </p:set>
                                    <p:animEffect transition="in" filter="fade">
                                      <p:cBhvr>
                                        <p:cTn id="20" dur="1000"/>
                                        <p:tgtEl>
                                          <p:spTgt spid="2">
                                            <p:graphicEl>
                                              <a:dgm id="{D5990D93-9C70-4A69-B9CF-D6FB97467B89}"/>
                                            </p:graphicEl>
                                          </p:spTgt>
                                        </p:tgtEl>
                                      </p:cBhvr>
                                    </p:animEffect>
                                    <p:anim calcmode="lin" valueType="num">
                                      <p:cBhvr>
                                        <p:cTn id="21" dur="1000" fill="hold"/>
                                        <p:tgtEl>
                                          <p:spTgt spid="2">
                                            <p:graphicEl>
                                              <a:dgm id="{D5990D93-9C70-4A69-B9CF-D6FB97467B89}"/>
                                            </p:graphicEl>
                                          </p:spTgt>
                                        </p:tgtEl>
                                        <p:attrNameLst>
                                          <p:attrName>ppt_x</p:attrName>
                                        </p:attrNameLst>
                                      </p:cBhvr>
                                      <p:tavLst>
                                        <p:tav tm="0">
                                          <p:val>
                                            <p:strVal val="#ppt_x"/>
                                          </p:val>
                                        </p:tav>
                                        <p:tav tm="100000">
                                          <p:val>
                                            <p:strVal val="#ppt_x"/>
                                          </p:val>
                                        </p:tav>
                                      </p:tavLst>
                                    </p:anim>
                                    <p:anim calcmode="lin" valueType="num">
                                      <p:cBhvr>
                                        <p:cTn id="22" dur="1000" fill="hold"/>
                                        <p:tgtEl>
                                          <p:spTgt spid="2">
                                            <p:graphicEl>
                                              <a:dgm id="{D5990D93-9C70-4A69-B9CF-D6FB97467B89}"/>
                                            </p:graphicEl>
                                          </p:spTgt>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2">
                                            <p:graphicEl>
                                              <a:dgm id="{42C45DE7-6DB9-40EB-AB1D-6F02B24CE3EC}"/>
                                            </p:graphicEl>
                                          </p:spTgt>
                                        </p:tgtEl>
                                        <p:attrNameLst>
                                          <p:attrName>style.visibility</p:attrName>
                                        </p:attrNameLst>
                                      </p:cBhvr>
                                      <p:to>
                                        <p:strVal val="visible"/>
                                      </p:to>
                                    </p:set>
                                    <p:animEffect transition="in" filter="fade">
                                      <p:cBhvr>
                                        <p:cTn id="26" dur="1000"/>
                                        <p:tgtEl>
                                          <p:spTgt spid="2">
                                            <p:graphicEl>
                                              <a:dgm id="{42C45DE7-6DB9-40EB-AB1D-6F02B24CE3EC}"/>
                                            </p:graphicEl>
                                          </p:spTgt>
                                        </p:tgtEl>
                                      </p:cBhvr>
                                    </p:animEffect>
                                    <p:anim calcmode="lin" valueType="num">
                                      <p:cBhvr>
                                        <p:cTn id="27" dur="1000" fill="hold"/>
                                        <p:tgtEl>
                                          <p:spTgt spid="2">
                                            <p:graphicEl>
                                              <a:dgm id="{42C45DE7-6DB9-40EB-AB1D-6F02B24CE3EC}"/>
                                            </p:graphicEl>
                                          </p:spTgt>
                                        </p:tgtEl>
                                        <p:attrNameLst>
                                          <p:attrName>ppt_x</p:attrName>
                                        </p:attrNameLst>
                                      </p:cBhvr>
                                      <p:tavLst>
                                        <p:tav tm="0">
                                          <p:val>
                                            <p:strVal val="#ppt_x"/>
                                          </p:val>
                                        </p:tav>
                                        <p:tav tm="100000">
                                          <p:val>
                                            <p:strVal val="#ppt_x"/>
                                          </p:val>
                                        </p:tav>
                                      </p:tavLst>
                                    </p:anim>
                                    <p:anim calcmode="lin" valueType="num">
                                      <p:cBhvr>
                                        <p:cTn id="28" dur="1000" fill="hold"/>
                                        <p:tgtEl>
                                          <p:spTgt spid="2">
                                            <p:graphicEl>
                                              <a:dgm id="{42C45DE7-6DB9-40EB-AB1D-6F02B24CE3EC}"/>
                                            </p:graphic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
                                            <p:graphicEl>
                                              <a:dgm id="{034811E0-06B6-4176-8567-B639FE32D61D}"/>
                                            </p:graphicEl>
                                          </p:spTgt>
                                        </p:tgtEl>
                                        <p:attrNameLst>
                                          <p:attrName>style.visibility</p:attrName>
                                        </p:attrNameLst>
                                      </p:cBhvr>
                                      <p:to>
                                        <p:strVal val="visible"/>
                                      </p:to>
                                    </p:set>
                                    <p:animEffect transition="in" filter="fade">
                                      <p:cBhvr>
                                        <p:cTn id="33" dur="1000"/>
                                        <p:tgtEl>
                                          <p:spTgt spid="2">
                                            <p:graphicEl>
                                              <a:dgm id="{034811E0-06B6-4176-8567-B639FE32D61D}"/>
                                            </p:graphicEl>
                                          </p:spTgt>
                                        </p:tgtEl>
                                      </p:cBhvr>
                                    </p:animEffect>
                                    <p:anim calcmode="lin" valueType="num">
                                      <p:cBhvr>
                                        <p:cTn id="34" dur="1000" fill="hold"/>
                                        <p:tgtEl>
                                          <p:spTgt spid="2">
                                            <p:graphicEl>
                                              <a:dgm id="{034811E0-06B6-4176-8567-B639FE32D61D}"/>
                                            </p:graphicEl>
                                          </p:spTgt>
                                        </p:tgtEl>
                                        <p:attrNameLst>
                                          <p:attrName>ppt_x</p:attrName>
                                        </p:attrNameLst>
                                      </p:cBhvr>
                                      <p:tavLst>
                                        <p:tav tm="0">
                                          <p:val>
                                            <p:strVal val="#ppt_x"/>
                                          </p:val>
                                        </p:tav>
                                        <p:tav tm="100000">
                                          <p:val>
                                            <p:strVal val="#ppt_x"/>
                                          </p:val>
                                        </p:tav>
                                      </p:tavLst>
                                    </p:anim>
                                    <p:anim calcmode="lin" valueType="num">
                                      <p:cBhvr>
                                        <p:cTn id="35" dur="1000" fill="hold"/>
                                        <p:tgtEl>
                                          <p:spTgt spid="2">
                                            <p:graphicEl>
                                              <a:dgm id="{034811E0-06B6-4176-8567-B639FE32D61D}"/>
                                            </p:graphicEl>
                                          </p:spTgt>
                                        </p:tgtEl>
                                        <p:attrNameLst>
                                          <p:attrName>ppt_y</p:attrName>
                                        </p:attrNameLst>
                                      </p:cBhvr>
                                      <p:tavLst>
                                        <p:tav tm="0">
                                          <p:val>
                                            <p:strVal val="#ppt_y+.1"/>
                                          </p:val>
                                        </p:tav>
                                        <p:tav tm="100000">
                                          <p:val>
                                            <p:strVal val="#ppt_y"/>
                                          </p:val>
                                        </p:tav>
                                      </p:tavLst>
                                    </p:anim>
                                  </p:childTnLst>
                                </p:cTn>
                              </p:par>
                            </p:childTnLst>
                          </p:cTn>
                        </p:par>
                        <p:par>
                          <p:cTn id="36" fill="hold">
                            <p:stCondLst>
                              <p:cond delay="1000"/>
                            </p:stCondLst>
                            <p:childTnLst>
                              <p:par>
                                <p:cTn id="37" presetID="42" presetClass="entr" presetSubtype="0" fill="hold" grpId="0" nodeType="afterEffect">
                                  <p:stCondLst>
                                    <p:cond delay="0"/>
                                  </p:stCondLst>
                                  <p:childTnLst>
                                    <p:set>
                                      <p:cBhvr>
                                        <p:cTn id="38" dur="1" fill="hold">
                                          <p:stCondLst>
                                            <p:cond delay="0"/>
                                          </p:stCondLst>
                                        </p:cTn>
                                        <p:tgtEl>
                                          <p:spTgt spid="2">
                                            <p:graphicEl>
                                              <a:dgm id="{620FD254-DA25-412C-AF0C-0291E1FCA9AF}"/>
                                            </p:graphicEl>
                                          </p:spTgt>
                                        </p:tgtEl>
                                        <p:attrNameLst>
                                          <p:attrName>style.visibility</p:attrName>
                                        </p:attrNameLst>
                                      </p:cBhvr>
                                      <p:to>
                                        <p:strVal val="visible"/>
                                      </p:to>
                                    </p:set>
                                    <p:animEffect transition="in" filter="fade">
                                      <p:cBhvr>
                                        <p:cTn id="39" dur="1000"/>
                                        <p:tgtEl>
                                          <p:spTgt spid="2">
                                            <p:graphicEl>
                                              <a:dgm id="{620FD254-DA25-412C-AF0C-0291E1FCA9AF}"/>
                                            </p:graphicEl>
                                          </p:spTgt>
                                        </p:tgtEl>
                                      </p:cBhvr>
                                    </p:animEffect>
                                    <p:anim calcmode="lin" valueType="num">
                                      <p:cBhvr>
                                        <p:cTn id="40" dur="1000" fill="hold"/>
                                        <p:tgtEl>
                                          <p:spTgt spid="2">
                                            <p:graphicEl>
                                              <a:dgm id="{620FD254-DA25-412C-AF0C-0291E1FCA9AF}"/>
                                            </p:graphicEl>
                                          </p:spTgt>
                                        </p:tgtEl>
                                        <p:attrNameLst>
                                          <p:attrName>ppt_x</p:attrName>
                                        </p:attrNameLst>
                                      </p:cBhvr>
                                      <p:tavLst>
                                        <p:tav tm="0">
                                          <p:val>
                                            <p:strVal val="#ppt_x"/>
                                          </p:val>
                                        </p:tav>
                                        <p:tav tm="100000">
                                          <p:val>
                                            <p:strVal val="#ppt_x"/>
                                          </p:val>
                                        </p:tav>
                                      </p:tavLst>
                                    </p:anim>
                                    <p:anim calcmode="lin" valueType="num">
                                      <p:cBhvr>
                                        <p:cTn id="41" dur="1000" fill="hold"/>
                                        <p:tgtEl>
                                          <p:spTgt spid="2">
                                            <p:graphicEl>
                                              <a:dgm id="{620FD254-DA25-412C-AF0C-0291E1FCA9AF}"/>
                                            </p:graphic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2">
                                            <p:graphicEl>
                                              <a:dgm id="{F68618B5-5F18-4CFD-A38E-3506E8E4FD5D}"/>
                                            </p:graphicEl>
                                          </p:spTgt>
                                        </p:tgtEl>
                                        <p:attrNameLst>
                                          <p:attrName>style.visibility</p:attrName>
                                        </p:attrNameLst>
                                      </p:cBhvr>
                                      <p:to>
                                        <p:strVal val="visible"/>
                                      </p:to>
                                    </p:set>
                                    <p:animEffect transition="in" filter="fade">
                                      <p:cBhvr>
                                        <p:cTn id="46" dur="1000"/>
                                        <p:tgtEl>
                                          <p:spTgt spid="2">
                                            <p:graphicEl>
                                              <a:dgm id="{F68618B5-5F18-4CFD-A38E-3506E8E4FD5D}"/>
                                            </p:graphicEl>
                                          </p:spTgt>
                                        </p:tgtEl>
                                      </p:cBhvr>
                                    </p:animEffect>
                                    <p:anim calcmode="lin" valueType="num">
                                      <p:cBhvr>
                                        <p:cTn id="47" dur="1000" fill="hold"/>
                                        <p:tgtEl>
                                          <p:spTgt spid="2">
                                            <p:graphicEl>
                                              <a:dgm id="{F68618B5-5F18-4CFD-A38E-3506E8E4FD5D}"/>
                                            </p:graphicEl>
                                          </p:spTgt>
                                        </p:tgtEl>
                                        <p:attrNameLst>
                                          <p:attrName>ppt_x</p:attrName>
                                        </p:attrNameLst>
                                      </p:cBhvr>
                                      <p:tavLst>
                                        <p:tav tm="0">
                                          <p:val>
                                            <p:strVal val="#ppt_x"/>
                                          </p:val>
                                        </p:tav>
                                        <p:tav tm="100000">
                                          <p:val>
                                            <p:strVal val="#ppt_x"/>
                                          </p:val>
                                        </p:tav>
                                      </p:tavLst>
                                    </p:anim>
                                    <p:anim calcmode="lin" valueType="num">
                                      <p:cBhvr>
                                        <p:cTn id="48" dur="1000" fill="hold"/>
                                        <p:tgtEl>
                                          <p:spTgt spid="2">
                                            <p:graphicEl>
                                              <a:dgm id="{F68618B5-5F18-4CFD-A38E-3506E8E4FD5D}"/>
                                            </p:graphicEl>
                                          </p:spTgt>
                                        </p:tgtEl>
                                        <p:attrNameLst>
                                          <p:attrName>ppt_y</p:attrName>
                                        </p:attrNameLst>
                                      </p:cBhvr>
                                      <p:tavLst>
                                        <p:tav tm="0">
                                          <p:val>
                                            <p:strVal val="#ppt_y+.1"/>
                                          </p:val>
                                        </p:tav>
                                        <p:tav tm="100000">
                                          <p:val>
                                            <p:strVal val="#ppt_y"/>
                                          </p:val>
                                        </p:tav>
                                      </p:tavLst>
                                    </p:anim>
                                  </p:childTnLst>
                                </p:cTn>
                              </p:par>
                            </p:childTnLst>
                          </p:cTn>
                        </p:par>
                        <p:par>
                          <p:cTn id="49" fill="hold">
                            <p:stCondLst>
                              <p:cond delay="1000"/>
                            </p:stCondLst>
                            <p:childTnLst>
                              <p:par>
                                <p:cTn id="50" presetID="42" presetClass="entr" presetSubtype="0" fill="hold" grpId="0" nodeType="afterEffect">
                                  <p:stCondLst>
                                    <p:cond delay="0"/>
                                  </p:stCondLst>
                                  <p:childTnLst>
                                    <p:set>
                                      <p:cBhvr>
                                        <p:cTn id="51" dur="1" fill="hold">
                                          <p:stCondLst>
                                            <p:cond delay="0"/>
                                          </p:stCondLst>
                                        </p:cTn>
                                        <p:tgtEl>
                                          <p:spTgt spid="2">
                                            <p:graphicEl>
                                              <a:dgm id="{2E629F50-98CF-4005-A0A3-DB9D0B293AEE}"/>
                                            </p:graphicEl>
                                          </p:spTgt>
                                        </p:tgtEl>
                                        <p:attrNameLst>
                                          <p:attrName>style.visibility</p:attrName>
                                        </p:attrNameLst>
                                      </p:cBhvr>
                                      <p:to>
                                        <p:strVal val="visible"/>
                                      </p:to>
                                    </p:set>
                                    <p:animEffect transition="in" filter="fade">
                                      <p:cBhvr>
                                        <p:cTn id="52" dur="1000"/>
                                        <p:tgtEl>
                                          <p:spTgt spid="2">
                                            <p:graphicEl>
                                              <a:dgm id="{2E629F50-98CF-4005-A0A3-DB9D0B293AEE}"/>
                                            </p:graphicEl>
                                          </p:spTgt>
                                        </p:tgtEl>
                                      </p:cBhvr>
                                    </p:animEffect>
                                    <p:anim calcmode="lin" valueType="num">
                                      <p:cBhvr>
                                        <p:cTn id="53" dur="1000" fill="hold"/>
                                        <p:tgtEl>
                                          <p:spTgt spid="2">
                                            <p:graphicEl>
                                              <a:dgm id="{2E629F50-98CF-4005-A0A3-DB9D0B293AEE}"/>
                                            </p:graphicEl>
                                          </p:spTgt>
                                        </p:tgtEl>
                                        <p:attrNameLst>
                                          <p:attrName>ppt_x</p:attrName>
                                        </p:attrNameLst>
                                      </p:cBhvr>
                                      <p:tavLst>
                                        <p:tav tm="0">
                                          <p:val>
                                            <p:strVal val="#ppt_x"/>
                                          </p:val>
                                        </p:tav>
                                        <p:tav tm="100000">
                                          <p:val>
                                            <p:strVal val="#ppt_x"/>
                                          </p:val>
                                        </p:tav>
                                      </p:tavLst>
                                    </p:anim>
                                    <p:anim calcmode="lin" valueType="num">
                                      <p:cBhvr>
                                        <p:cTn id="54" dur="1000" fill="hold"/>
                                        <p:tgtEl>
                                          <p:spTgt spid="2">
                                            <p:graphicEl>
                                              <a:dgm id="{2E629F50-98CF-4005-A0A3-DB9D0B293AEE}"/>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normAutofit/>
          </a:bodyPr>
          <a:lstStyle/>
          <a:p>
            <a:r>
              <a:rPr lang="zh-TW" altLang="en-US" sz="4000" dirty="0">
                <a:latin typeface="標楷體" pitchFamily="65" charset="-120"/>
                <a:ea typeface="標楷體" pitchFamily="65" charset="-120"/>
              </a:rPr>
              <a:t>監控工作場所</a:t>
            </a:r>
            <a:endParaRPr lang="zh-TW" altLang="en-US" sz="4000" dirty="0">
              <a:latin typeface="標楷體" pitchFamily="65" charset="-120"/>
              <a:ea typeface="標楷體" pitchFamily="65" charset="-120"/>
              <a:cs typeface="Times New Roman" pitchFamily="18" charset="0"/>
            </a:endParaRPr>
          </a:p>
        </p:txBody>
      </p:sp>
      <p:sp>
        <p:nvSpPr>
          <p:cNvPr id="2" name="內容版面配置區 1"/>
          <p:cNvSpPr>
            <a:spLocks noGrp="1"/>
          </p:cNvSpPr>
          <p:nvPr>
            <p:ph idx="1"/>
          </p:nvPr>
        </p:nvSpPr>
        <p:spPr>
          <a:xfrm>
            <a:off x="323529" y="1600200"/>
            <a:ext cx="8533868" cy="4525963"/>
          </a:xfrm>
        </p:spPr>
        <p:txBody>
          <a:bodyPr>
            <a:normAutofit fontScale="77500" lnSpcReduction="20000"/>
          </a:bodyPr>
          <a:lstStyle/>
          <a:p>
            <a:r>
              <a:rPr lang="en-US" altLang="zh-TW" dirty="0">
                <a:latin typeface="Times New Roman" pitchFamily="18" charset="0"/>
                <a:ea typeface="標楷體" pitchFamily="65" charset="-120"/>
                <a:cs typeface="Times New Roman" pitchFamily="18" charset="0"/>
              </a:rPr>
              <a:t>1. </a:t>
            </a:r>
            <a:r>
              <a:rPr lang="zh-TW" altLang="en-US" dirty="0">
                <a:latin typeface="Times New Roman" pitchFamily="18" charset="0"/>
                <a:ea typeface="標楷體" pitchFamily="65" charset="-120"/>
                <a:cs typeface="Times New Roman" pitchFamily="18" charset="0"/>
              </a:rPr>
              <a:t>你認為</a:t>
            </a:r>
            <a:r>
              <a:rPr lang="en-US" altLang="zh-TW" dirty="0">
                <a:latin typeface="Times New Roman" pitchFamily="18" charset="0"/>
                <a:ea typeface="標楷體" pitchFamily="65" charset="-120"/>
                <a:cs typeface="Times New Roman" pitchFamily="18" charset="0"/>
              </a:rPr>
              <a:t>Blackburn Rovers </a:t>
            </a:r>
            <a:r>
              <a:rPr lang="zh-TW" altLang="en-US" dirty="0">
                <a:latin typeface="Times New Roman" pitchFamily="18" charset="0"/>
                <a:ea typeface="標楷體" pitchFamily="65" charset="-120"/>
                <a:cs typeface="Times New Roman" pitchFamily="18" charset="0"/>
              </a:rPr>
              <a:t>採行的方法對</a:t>
            </a:r>
            <a:r>
              <a:rPr lang="zh-TW" altLang="en-US" dirty="0" smtClean="0">
                <a:latin typeface="Times New Roman" pitchFamily="18" charset="0"/>
                <a:ea typeface="標楷體" pitchFamily="65" charset="-120"/>
                <a:cs typeface="Times New Roman" pitchFamily="18" charset="0"/>
              </a:rPr>
              <a:t>員工是太  </a:t>
            </a:r>
            <a:endParaRPr lang="en-US" altLang="zh-TW" dirty="0" smtClean="0">
              <a:latin typeface="Times New Roman" pitchFamily="18" charset="0"/>
              <a:ea typeface="標楷體" pitchFamily="65" charset="-120"/>
              <a:cs typeface="Times New Roman" pitchFamily="18" charset="0"/>
            </a:endParaRPr>
          </a:p>
          <a:p>
            <a:pPr marL="0" indent="0">
              <a:buNone/>
            </a:pPr>
            <a:r>
              <a:rPr lang="zh-TW" altLang="en-US" dirty="0">
                <a:latin typeface="Times New Roman" pitchFamily="18" charset="0"/>
                <a:ea typeface="標楷體" pitchFamily="65" charset="-120"/>
                <a:cs typeface="Times New Roman" pitchFamily="18" charset="0"/>
              </a:rPr>
              <a:t> </a:t>
            </a:r>
            <a:r>
              <a:rPr lang="zh-TW" altLang="en-US" dirty="0" smtClean="0">
                <a:latin typeface="Times New Roman" pitchFamily="18" charset="0"/>
                <a:ea typeface="標楷體" pitchFamily="65" charset="-120"/>
                <a:cs typeface="Times New Roman" pitchFamily="18" charset="0"/>
              </a:rPr>
              <a:t>       嚴厲</a:t>
            </a:r>
            <a:r>
              <a:rPr lang="zh-TW" altLang="en-US" dirty="0">
                <a:latin typeface="Times New Roman" pitchFamily="18" charset="0"/>
                <a:ea typeface="標楷體" pitchFamily="65" charset="-120"/>
                <a:cs typeface="Times New Roman" pitchFamily="18" charset="0"/>
              </a:rPr>
              <a:t>？太寬鬆？還是剛好</a:t>
            </a:r>
            <a:r>
              <a:rPr lang="zh-TW" altLang="en-US" dirty="0" smtClean="0">
                <a:latin typeface="Times New Roman" pitchFamily="18" charset="0"/>
                <a:ea typeface="標楷體" pitchFamily="65" charset="-120"/>
                <a:cs typeface="Times New Roman" pitchFamily="18" charset="0"/>
              </a:rPr>
              <a:t>？</a:t>
            </a:r>
            <a:endParaRPr lang="en-US" altLang="zh-TW" dirty="0" smtClean="0">
              <a:latin typeface="Times New Roman" pitchFamily="18" charset="0"/>
              <a:ea typeface="標楷體" pitchFamily="65" charset="-120"/>
              <a:cs typeface="Times New Roman" pitchFamily="18" charset="0"/>
            </a:endParaRPr>
          </a:p>
          <a:p>
            <a:pPr marL="0" indent="0">
              <a:buNone/>
            </a:pPr>
            <a:endParaRPr lang="zh-TW" altLang="en-US" dirty="0">
              <a:latin typeface="Times New Roman" pitchFamily="18" charset="0"/>
              <a:ea typeface="標楷體" pitchFamily="65" charset="-120"/>
              <a:cs typeface="Times New Roman" pitchFamily="18" charset="0"/>
            </a:endParaRPr>
          </a:p>
          <a:p>
            <a:r>
              <a:rPr lang="en-US" altLang="zh-TW" dirty="0">
                <a:latin typeface="Times New Roman" pitchFamily="18" charset="0"/>
                <a:ea typeface="標楷體" pitchFamily="65" charset="-120"/>
                <a:cs typeface="Times New Roman" pitchFamily="18" charset="0"/>
              </a:rPr>
              <a:t>2. </a:t>
            </a:r>
            <a:r>
              <a:rPr lang="zh-TW" altLang="en-US" dirty="0">
                <a:latin typeface="Times New Roman" pitchFamily="18" charset="0"/>
                <a:ea typeface="標楷體" pitchFamily="65" charset="-120"/>
                <a:cs typeface="Times New Roman" pitchFamily="18" charset="0"/>
              </a:rPr>
              <a:t>思考一下本章內文所描述的五個道德</a:t>
            </a:r>
            <a:r>
              <a:rPr lang="zh-TW" altLang="en-US" dirty="0" smtClean="0">
                <a:latin typeface="Times New Roman" pitchFamily="18" charset="0"/>
                <a:ea typeface="標楷體" pitchFamily="65" charset="-120"/>
                <a:cs typeface="Times New Roman" pitchFamily="18" charset="0"/>
              </a:rPr>
              <a:t>面向</a:t>
            </a:r>
            <a:r>
              <a:rPr lang="zh-TW" altLang="en-US" dirty="0">
                <a:latin typeface="Times New Roman" pitchFamily="18" charset="0"/>
                <a:ea typeface="標楷體" pitchFamily="65" charset="-120"/>
                <a:cs typeface="Times New Roman" pitchFamily="18" charset="0"/>
              </a:rPr>
              <a:t>， 哪</a:t>
            </a:r>
            <a:r>
              <a:rPr lang="zh-TW" altLang="en-US" dirty="0" smtClean="0">
                <a:latin typeface="Times New Roman" pitchFamily="18" charset="0"/>
                <a:ea typeface="標楷體" pitchFamily="65" charset="-120"/>
                <a:cs typeface="Times New Roman" pitchFamily="18" charset="0"/>
              </a:rPr>
              <a:t>些  </a:t>
            </a:r>
            <a:endParaRPr lang="en-US" altLang="zh-TW" dirty="0" smtClean="0">
              <a:latin typeface="Times New Roman" pitchFamily="18" charset="0"/>
              <a:ea typeface="標楷體" pitchFamily="65" charset="-120"/>
              <a:cs typeface="Times New Roman" pitchFamily="18" charset="0"/>
            </a:endParaRPr>
          </a:p>
          <a:p>
            <a:pPr marL="0" indent="0">
              <a:buNone/>
            </a:pPr>
            <a:r>
              <a:rPr lang="zh-TW" altLang="en-US" dirty="0">
                <a:latin typeface="Times New Roman" pitchFamily="18" charset="0"/>
                <a:ea typeface="標楷體" pitchFamily="65" charset="-120"/>
                <a:cs typeface="Times New Roman" pitchFamily="18" charset="0"/>
              </a:rPr>
              <a:t> </a:t>
            </a:r>
            <a:r>
              <a:rPr lang="zh-TW" altLang="en-US" dirty="0" smtClean="0">
                <a:latin typeface="Times New Roman" pitchFamily="18" charset="0"/>
                <a:ea typeface="標楷體" pitchFamily="65" charset="-120"/>
                <a:cs typeface="Times New Roman" pitchFamily="18" charset="0"/>
              </a:rPr>
              <a:t>       適用</a:t>
            </a:r>
            <a:r>
              <a:rPr lang="zh-TW" altLang="en-US" dirty="0">
                <a:latin typeface="Times New Roman" pitchFamily="18" charset="0"/>
                <a:ea typeface="標楷體" pitchFamily="65" charset="-120"/>
                <a:cs typeface="Times New Roman" pitchFamily="18" charset="0"/>
              </a:rPr>
              <a:t>於</a:t>
            </a:r>
            <a:r>
              <a:rPr lang="en-US" altLang="zh-TW" dirty="0">
                <a:latin typeface="Times New Roman" pitchFamily="18" charset="0"/>
                <a:ea typeface="標楷體" pitchFamily="65" charset="-120"/>
                <a:cs typeface="Times New Roman" pitchFamily="18" charset="0"/>
              </a:rPr>
              <a:t>Copeland v. the </a:t>
            </a:r>
            <a:r>
              <a:rPr lang="en-US" altLang="zh-TW" dirty="0" err="1" smtClean="0">
                <a:latin typeface="Times New Roman" pitchFamily="18" charset="0"/>
                <a:ea typeface="標楷體" pitchFamily="65" charset="-120"/>
                <a:cs typeface="Times New Roman" pitchFamily="18" charset="0"/>
              </a:rPr>
              <a:t>UnitedKingdom</a:t>
            </a:r>
            <a:r>
              <a:rPr lang="en-US" altLang="zh-TW" dirty="0" smtClean="0">
                <a:latin typeface="Times New Roman" pitchFamily="18" charset="0"/>
                <a:ea typeface="標楷體" pitchFamily="65" charset="-120"/>
                <a:cs typeface="Times New Roman" pitchFamily="18" charset="0"/>
              </a:rPr>
              <a:t> </a:t>
            </a:r>
            <a:r>
              <a:rPr lang="zh-TW" altLang="en-US" dirty="0">
                <a:latin typeface="Times New Roman" pitchFamily="18" charset="0"/>
                <a:ea typeface="標楷體" pitchFamily="65" charset="-120"/>
                <a:cs typeface="Times New Roman" pitchFamily="18" charset="0"/>
              </a:rPr>
              <a:t>的案例中</a:t>
            </a:r>
            <a:r>
              <a:rPr lang="zh-TW" altLang="en-US" dirty="0" smtClean="0">
                <a:latin typeface="Times New Roman" pitchFamily="18" charset="0"/>
                <a:ea typeface="標楷體" pitchFamily="65" charset="-120"/>
                <a:cs typeface="Times New Roman" pitchFamily="18" charset="0"/>
              </a:rPr>
              <a:t>？</a:t>
            </a:r>
            <a:endParaRPr lang="en-US" altLang="zh-TW" dirty="0" smtClean="0">
              <a:latin typeface="Times New Roman" pitchFamily="18" charset="0"/>
              <a:ea typeface="標楷體" pitchFamily="65" charset="-120"/>
              <a:cs typeface="Times New Roman" pitchFamily="18" charset="0"/>
            </a:endParaRPr>
          </a:p>
          <a:p>
            <a:pPr marL="0" indent="0">
              <a:buNone/>
            </a:pPr>
            <a:endParaRPr lang="zh-TW" altLang="en-US" dirty="0">
              <a:latin typeface="Times New Roman" pitchFamily="18" charset="0"/>
              <a:ea typeface="標楷體" pitchFamily="65" charset="-120"/>
              <a:cs typeface="Times New Roman" pitchFamily="18" charset="0"/>
            </a:endParaRPr>
          </a:p>
          <a:p>
            <a:r>
              <a:rPr lang="en-US" altLang="zh-TW" dirty="0">
                <a:latin typeface="Times New Roman" pitchFamily="18" charset="0"/>
                <a:ea typeface="標楷體" pitchFamily="65" charset="-120"/>
                <a:cs typeface="Times New Roman" pitchFamily="18" charset="0"/>
              </a:rPr>
              <a:t>3. </a:t>
            </a:r>
            <a:r>
              <a:rPr lang="zh-TW" altLang="en-US" dirty="0">
                <a:latin typeface="Times New Roman" pitchFamily="18" charset="0"/>
                <a:ea typeface="標楷體" pitchFamily="65" charset="-120"/>
                <a:cs typeface="Times New Roman" pitchFamily="18" charset="0"/>
              </a:rPr>
              <a:t>思考一下以下的情形，你</a:t>
            </a:r>
            <a:r>
              <a:rPr lang="en-US" altLang="zh-TW" dirty="0">
                <a:latin typeface="Times New Roman" pitchFamily="18" charset="0"/>
                <a:ea typeface="標楷體" pitchFamily="65" charset="-120"/>
                <a:cs typeface="Times New Roman" pitchFamily="18" charset="0"/>
              </a:rPr>
              <a:t>14 </a:t>
            </a:r>
            <a:r>
              <a:rPr lang="zh-TW" altLang="en-US" dirty="0">
                <a:latin typeface="Times New Roman" pitchFamily="18" charset="0"/>
                <a:ea typeface="標楷體" pitchFamily="65" charset="-120"/>
                <a:cs typeface="Times New Roman" pitchFamily="18" charset="0"/>
              </a:rPr>
              <a:t>歲大的兒子</a:t>
            </a:r>
            <a:r>
              <a:rPr lang="zh-TW" altLang="en-US" dirty="0" smtClean="0">
                <a:latin typeface="Times New Roman" pitchFamily="18" charset="0"/>
                <a:ea typeface="標楷體" pitchFamily="65" charset="-120"/>
                <a:cs typeface="Times New Roman" pitchFamily="18" charset="0"/>
              </a:rPr>
              <a:t>參加一個</a:t>
            </a:r>
            <a:endParaRPr lang="en-US" altLang="zh-TW" dirty="0" smtClean="0">
              <a:latin typeface="Times New Roman" pitchFamily="18" charset="0"/>
              <a:ea typeface="標楷體" pitchFamily="65" charset="-120"/>
              <a:cs typeface="Times New Roman" pitchFamily="18" charset="0"/>
            </a:endParaRPr>
          </a:p>
          <a:p>
            <a:pPr marL="0" indent="0">
              <a:buNone/>
            </a:pPr>
            <a:r>
              <a:rPr lang="zh-TW" altLang="en-US" dirty="0">
                <a:latin typeface="Times New Roman" pitchFamily="18" charset="0"/>
                <a:ea typeface="標楷體" pitchFamily="65" charset="-120"/>
                <a:cs typeface="Times New Roman" pitchFamily="18" charset="0"/>
              </a:rPr>
              <a:t> </a:t>
            </a:r>
            <a:r>
              <a:rPr lang="zh-TW" altLang="en-US" dirty="0" smtClean="0">
                <a:latin typeface="Times New Roman" pitchFamily="18" charset="0"/>
                <a:ea typeface="標楷體" pitchFamily="65" charset="-120"/>
                <a:cs typeface="Times New Roman" pitchFamily="18" charset="0"/>
              </a:rPr>
              <a:t>       足球</a:t>
            </a:r>
            <a:r>
              <a:rPr lang="zh-TW" altLang="en-US" dirty="0">
                <a:latin typeface="Times New Roman" pitchFamily="18" charset="0"/>
                <a:ea typeface="標楷體" pitchFamily="65" charset="-120"/>
                <a:cs typeface="Times New Roman" pitchFamily="18" charset="0"/>
              </a:rPr>
              <a:t>社團，他用社團的電腦下載了</a:t>
            </a:r>
            <a:r>
              <a:rPr lang="zh-TW" altLang="en-US" dirty="0" smtClean="0">
                <a:latin typeface="Times New Roman" pitchFamily="18" charset="0"/>
                <a:ea typeface="標楷體" pitchFamily="65" charset="-120"/>
                <a:cs typeface="Times New Roman" pitchFamily="18" charset="0"/>
              </a:rPr>
              <a:t>一些</a:t>
            </a:r>
            <a:r>
              <a:rPr lang="zh-TW" altLang="en-US" dirty="0">
                <a:latin typeface="Times New Roman" pitchFamily="18" charset="0"/>
                <a:ea typeface="標楷體" pitchFamily="65" charset="-120"/>
                <a:cs typeface="Times New Roman" pitchFamily="18" charset="0"/>
              </a:rPr>
              <a:t>不適當</a:t>
            </a:r>
            <a:r>
              <a:rPr lang="zh-TW" altLang="en-US" dirty="0" smtClean="0">
                <a:latin typeface="Times New Roman" pitchFamily="18" charset="0"/>
                <a:ea typeface="標楷體" pitchFamily="65" charset="-120"/>
                <a:cs typeface="Times New Roman" pitchFamily="18" charset="0"/>
              </a:rPr>
              <a:t>的</a:t>
            </a:r>
            <a:endParaRPr lang="en-US" altLang="zh-TW" dirty="0" smtClean="0">
              <a:latin typeface="Times New Roman" pitchFamily="18" charset="0"/>
              <a:ea typeface="標楷體" pitchFamily="65" charset="-120"/>
              <a:cs typeface="Times New Roman" pitchFamily="18" charset="0"/>
            </a:endParaRPr>
          </a:p>
          <a:p>
            <a:pPr marL="0" indent="0">
              <a:buNone/>
            </a:pPr>
            <a:r>
              <a:rPr lang="zh-TW" altLang="en-US" dirty="0">
                <a:latin typeface="Times New Roman" pitchFamily="18" charset="0"/>
                <a:ea typeface="標楷體" pitchFamily="65" charset="-120"/>
                <a:cs typeface="Times New Roman" pitchFamily="18" charset="0"/>
              </a:rPr>
              <a:t> </a:t>
            </a:r>
            <a:r>
              <a:rPr lang="zh-TW" altLang="en-US" dirty="0" smtClean="0">
                <a:latin typeface="Times New Roman" pitchFamily="18" charset="0"/>
                <a:ea typeface="標楷體" pitchFamily="65" charset="-120"/>
                <a:cs typeface="Times New Roman" pitchFamily="18" charset="0"/>
              </a:rPr>
              <a:t>       圖片</a:t>
            </a:r>
            <a:r>
              <a:rPr lang="zh-TW" altLang="en-US" dirty="0">
                <a:latin typeface="Times New Roman" pitchFamily="18" charset="0"/>
                <a:ea typeface="標楷體" pitchFamily="65" charset="-120"/>
                <a:cs typeface="Times New Roman" pitchFamily="18" charset="0"/>
              </a:rPr>
              <a:t>，並將圖片轉賣給他的</a:t>
            </a:r>
            <a:r>
              <a:rPr lang="zh-TW" altLang="en-US" dirty="0" smtClean="0">
                <a:latin typeface="Times New Roman" pitchFamily="18" charset="0"/>
                <a:ea typeface="標楷體" pitchFamily="65" charset="-120"/>
                <a:cs typeface="Times New Roman" pitchFamily="18" charset="0"/>
              </a:rPr>
              <a:t>朋友</a:t>
            </a:r>
            <a:r>
              <a:rPr lang="zh-TW" altLang="en-US" dirty="0">
                <a:latin typeface="Times New Roman" pitchFamily="18" charset="0"/>
                <a:ea typeface="標楷體" pitchFamily="65" charset="-120"/>
                <a:cs typeface="Times New Roman" pitchFamily="18" charset="0"/>
              </a:rPr>
              <a:t>。他在家裡</a:t>
            </a:r>
            <a:r>
              <a:rPr lang="zh-TW" altLang="en-US" dirty="0" smtClean="0">
                <a:latin typeface="Times New Roman" pitchFamily="18" charset="0"/>
                <a:ea typeface="標楷體" pitchFamily="65" charset="-120"/>
                <a:cs typeface="Times New Roman" pitchFamily="18" charset="0"/>
              </a:rPr>
              <a:t>不能  </a:t>
            </a:r>
            <a:endParaRPr lang="en-US" altLang="zh-TW" dirty="0" smtClean="0">
              <a:latin typeface="Times New Roman" pitchFamily="18" charset="0"/>
              <a:ea typeface="標楷體" pitchFamily="65" charset="-120"/>
              <a:cs typeface="Times New Roman" pitchFamily="18" charset="0"/>
            </a:endParaRPr>
          </a:p>
          <a:p>
            <a:pPr marL="0" indent="0">
              <a:buNone/>
            </a:pPr>
            <a:r>
              <a:rPr lang="zh-TW" altLang="en-US" dirty="0">
                <a:latin typeface="Times New Roman" pitchFamily="18" charset="0"/>
                <a:ea typeface="標楷體" pitchFamily="65" charset="-120"/>
                <a:cs typeface="Times New Roman" pitchFamily="18" charset="0"/>
              </a:rPr>
              <a:t> </a:t>
            </a:r>
            <a:r>
              <a:rPr lang="zh-TW" altLang="en-US" dirty="0" smtClean="0">
                <a:latin typeface="Times New Roman" pitchFamily="18" charset="0"/>
                <a:ea typeface="標楷體" pitchFamily="65" charset="-120"/>
                <a:cs typeface="Times New Roman" pitchFamily="18" charset="0"/>
              </a:rPr>
              <a:t>       下載</a:t>
            </a:r>
            <a:r>
              <a:rPr lang="zh-TW" altLang="en-US" dirty="0">
                <a:latin typeface="Times New Roman" pitchFamily="18" charset="0"/>
                <a:ea typeface="標楷體" pitchFamily="65" charset="-120"/>
                <a:cs typeface="Times New Roman" pitchFamily="18" charset="0"/>
              </a:rPr>
              <a:t>那些圖片，因為家</a:t>
            </a:r>
            <a:r>
              <a:rPr lang="zh-TW" altLang="en-US" dirty="0" smtClean="0">
                <a:latin typeface="Times New Roman" pitchFamily="18" charset="0"/>
                <a:ea typeface="標楷體" pitchFamily="65" charset="-120"/>
                <a:cs typeface="Times New Roman" pitchFamily="18" charset="0"/>
              </a:rPr>
              <a:t>中裝</a:t>
            </a:r>
            <a:r>
              <a:rPr lang="zh-TW" altLang="en-US" dirty="0">
                <a:latin typeface="Times New Roman" pitchFamily="18" charset="0"/>
                <a:ea typeface="標楷體" pitchFamily="65" charset="-120"/>
                <a:cs typeface="Times New Roman" pitchFamily="18" charset="0"/>
              </a:rPr>
              <a:t>設了家長控制軟體</a:t>
            </a:r>
            <a:r>
              <a:rPr lang="zh-TW" altLang="en-US" dirty="0" smtClean="0">
                <a:latin typeface="Times New Roman" pitchFamily="18" charset="0"/>
                <a:ea typeface="標楷體" pitchFamily="65" charset="-120"/>
                <a:cs typeface="Times New Roman" pitchFamily="18" charset="0"/>
              </a:rPr>
              <a:t>。</a:t>
            </a:r>
            <a:endParaRPr lang="en-US" altLang="zh-TW" dirty="0" smtClean="0">
              <a:latin typeface="Times New Roman" pitchFamily="18" charset="0"/>
              <a:ea typeface="標楷體" pitchFamily="65" charset="-120"/>
              <a:cs typeface="Times New Roman" pitchFamily="18" charset="0"/>
            </a:endParaRPr>
          </a:p>
          <a:p>
            <a:pPr marL="0" indent="0">
              <a:buNone/>
            </a:pPr>
            <a:r>
              <a:rPr lang="zh-TW" altLang="en-US" dirty="0">
                <a:latin typeface="Times New Roman" pitchFamily="18" charset="0"/>
                <a:ea typeface="標楷體" pitchFamily="65" charset="-120"/>
                <a:cs typeface="Times New Roman" pitchFamily="18" charset="0"/>
              </a:rPr>
              <a:t> </a:t>
            </a:r>
            <a:r>
              <a:rPr lang="zh-TW" altLang="en-US" dirty="0" smtClean="0">
                <a:latin typeface="Times New Roman" pitchFamily="18" charset="0"/>
                <a:ea typeface="標楷體" pitchFamily="65" charset="-120"/>
                <a:cs typeface="Times New Roman" pitchFamily="18" charset="0"/>
              </a:rPr>
              <a:t>        誰</a:t>
            </a:r>
            <a:r>
              <a:rPr lang="zh-TW" altLang="en-US" dirty="0">
                <a:latin typeface="Times New Roman" pitchFamily="18" charset="0"/>
                <a:ea typeface="標楷體" pitchFamily="65" charset="-120"/>
                <a:cs typeface="Times New Roman" pitchFamily="18" charset="0"/>
              </a:rPr>
              <a:t>該為他失序的</a:t>
            </a:r>
            <a:r>
              <a:rPr lang="zh-TW" altLang="en-US" dirty="0" smtClean="0">
                <a:latin typeface="Times New Roman" pitchFamily="18" charset="0"/>
                <a:ea typeface="標楷體" pitchFamily="65" charset="-120"/>
                <a:cs typeface="Times New Roman" pitchFamily="18" charset="0"/>
              </a:rPr>
              <a:t>行為負責</a:t>
            </a:r>
            <a:r>
              <a:rPr lang="zh-TW" altLang="en-US" dirty="0">
                <a:latin typeface="Times New Roman" pitchFamily="18" charset="0"/>
                <a:ea typeface="標楷體" pitchFamily="65" charset="-120"/>
                <a:cs typeface="Times New Roman" pitchFamily="18" charset="0"/>
              </a:rPr>
              <a:t>？</a:t>
            </a:r>
          </a:p>
        </p:txBody>
      </p:sp>
    </p:spTree>
    <p:extLst>
      <p:ext uri="{BB962C8B-B14F-4D97-AF65-F5344CB8AC3E}">
        <p14:creationId xmlns:p14="http://schemas.microsoft.com/office/powerpoint/2010/main" xmlns="" val="1102211872"/>
      </p:ext>
    </p:extLst>
  </p:cSld>
  <p:clrMapOvr>
    <a:masterClrMapping/>
  </p:clrMapOvr>
  <mc:AlternateContent xmlns:mc="http://schemas.openxmlformats.org/markup-compatibility/2006">
    <mc:Choice xmlns:p14="http://schemas.microsoft.com/office/powerpoint/2010/main" xmlns="" Requires="p14">
      <p:transition p14:dur="250">
        <p:pull/>
      </p:transition>
    </mc:Choice>
    <mc:Fallback>
      <p:transition>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1000"/>
                                        <p:tgtEl>
                                          <p:spTgt spid="2">
                                            <p:txEl>
                                              <p:pRg st="3" end="3"/>
                                            </p:txEl>
                                          </p:spTgt>
                                        </p:tgtEl>
                                      </p:cBhvr>
                                    </p:animEffect>
                                    <p:anim calcmode="lin" valueType="num">
                                      <p:cBhvr>
                                        <p:cTn id="1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1000"/>
                                        <p:tgtEl>
                                          <p:spTgt spid="2">
                                            <p:txEl>
                                              <p:pRg st="4" end="4"/>
                                            </p:txEl>
                                          </p:spTgt>
                                        </p:tgtEl>
                                      </p:cBhvr>
                                    </p:animEffect>
                                    <p:anim calcmode="lin" valueType="num">
                                      <p:cBhvr>
                                        <p:cTn id="23"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1000"/>
                                        <p:tgtEl>
                                          <p:spTgt spid="2">
                                            <p:txEl>
                                              <p:pRg st="6" end="6"/>
                                            </p:txEl>
                                          </p:spTgt>
                                        </p:tgtEl>
                                      </p:cBhvr>
                                    </p:animEffect>
                                    <p:anim calcmode="lin" valueType="num">
                                      <p:cBhvr>
                                        <p:cTn id="28"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6" end="6"/>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fade">
                                      <p:cBhvr>
                                        <p:cTn id="32" dur="1000"/>
                                        <p:tgtEl>
                                          <p:spTgt spid="2">
                                            <p:txEl>
                                              <p:pRg st="7" end="7"/>
                                            </p:txEl>
                                          </p:spTgt>
                                        </p:tgtEl>
                                      </p:cBhvr>
                                    </p:animEffect>
                                    <p:anim calcmode="lin" valueType="num">
                                      <p:cBhvr>
                                        <p:cTn id="33"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7" end="7"/>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Effect transition="in" filter="fade">
                                      <p:cBhvr>
                                        <p:cTn id="37" dur="1000"/>
                                        <p:tgtEl>
                                          <p:spTgt spid="2">
                                            <p:txEl>
                                              <p:pRg st="8" end="8"/>
                                            </p:txEl>
                                          </p:spTgt>
                                        </p:tgtEl>
                                      </p:cBhvr>
                                    </p:animEffect>
                                    <p:anim calcmode="lin" valueType="num">
                                      <p:cBhvr>
                                        <p:cTn id="38"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39" dur="1000" fill="hold"/>
                                        <p:tgtEl>
                                          <p:spTgt spid="2">
                                            <p:txEl>
                                              <p:pRg st="8" end="8"/>
                                            </p:tx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
                                            <p:txEl>
                                              <p:pRg st="9" end="9"/>
                                            </p:txEl>
                                          </p:spTgt>
                                        </p:tgtEl>
                                        <p:attrNameLst>
                                          <p:attrName>style.visibility</p:attrName>
                                        </p:attrNameLst>
                                      </p:cBhvr>
                                      <p:to>
                                        <p:strVal val="visible"/>
                                      </p:to>
                                    </p:set>
                                    <p:animEffect transition="in" filter="fade">
                                      <p:cBhvr>
                                        <p:cTn id="42" dur="1000"/>
                                        <p:tgtEl>
                                          <p:spTgt spid="2">
                                            <p:txEl>
                                              <p:pRg st="9" end="9"/>
                                            </p:txEl>
                                          </p:spTgt>
                                        </p:tgtEl>
                                      </p:cBhvr>
                                    </p:animEffect>
                                    <p:anim calcmode="lin" valueType="num">
                                      <p:cBhvr>
                                        <p:cTn id="43"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9" end="9"/>
                                            </p:tx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
                                            <p:txEl>
                                              <p:pRg st="10" end="10"/>
                                            </p:txEl>
                                          </p:spTgt>
                                        </p:tgtEl>
                                        <p:attrNameLst>
                                          <p:attrName>style.visibility</p:attrName>
                                        </p:attrNameLst>
                                      </p:cBhvr>
                                      <p:to>
                                        <p:strVal val="visible"/>
                                      </p:to>
                                    </p:set>
                                    <p:animEffect transition="in" filter="fade">
                                      <p:cBhvr>
                                        <p:cTn id="47" dur="1000"/>
                                        <p:tgtEl>
                                          <p:spTgt spid="2">
                                            <p:txEl>
                                              <p:pRg st="10" end="10"/>
                                            </p:txEl>
                                          </p:spTgt>
                                        </p:tgtEl>
                                      </p:cBhvr>
                                    </p:animEffect>
                                    <p:anim calcmode="lin" valueType="num">
                                      <p:cBhvr>
                                        <p:cTn id="48"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49"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normAutofit/>
          </a:bodyPr>
          <a:lstStyle/>
          <a:p>
            <a:pPr algn="ctr"/>
            <a:r>
              <a:rPr lang="zh-TW" altLang="zh-TW" sz="4000" dirty="0">
                <a:latin typeface="Times New Roman" pitchFamily="18" charset="0"/>
                <a:ea typeface="標楷體" pitchFamily="65" charset="-120"/>
                <a:cs typeface="Times New Roman" pitchFamily="18" charset="0"/>
              </a:rPr>
              <a:t>管理資訊系統的行動</a:t>
            </a:r>
            <a:endParaRPr lang="zh-TW" altLang="en-US" sz="4000" dirty="0">
              <a:latin typeface="Times New Roman" pitchFamily="18" charset="0"/>
              <a:ea typeface="標楷體" pitchFamily="65" charset="-120"/>
              <a:cs typeface="Times New Roman" pitchFamily="18" charset="0"/>
            </a:endParaRPr>
          </a:p>
        </p:txBody>
      </p:sp>
      <p:sp>
        <p:nvSpPr>
          <p:cNvPr id="2" name="內容版面配置區 1"/>
          <p:cNvSpPr>
            <a:spLocks noGrp="1"/>
          </p:cNvSpPr>
          <p:nvPr>
            <p:ph idx="1"/>
          </p:nvPr>
        </p:nvSpPr>
        <p:spPr/>
        <p:txBody>
          <a:bodyPr>
            <a:normAutofit fontScale="92500"/>
          </a:bodyPr>
          <a:lstStyle/>
          <a:p>
            <a:r>
              <a:rPr lang="en-US" altLang="zh-TW" dirty="0">
                <a:latin typeface="標楷體" pitchFamily="65" charset="-120"/>
                <a:ea typeface="標楷體" pitchFamily="65" charset="-120"/>
              </a:rPr>
              <a:t>1. </a:t>
            </a:r>
            <a:r>
              <a:rPr lang="zh-TW" altLang="en-US" dirty="0">
                <a:latin typeface="標楷體" pitchFamily="65" charset="-120"/>
                <a:ea typeface="標楷體" pitchFamily="65" charset="-120"/>
              </a:rPr>
              <a:t>上網搜尋看看世界各國應用哪些法律。</a:t>
            </a:r>
            <a:r>
              <a:rPr lang="zh-TW" altLang="en-US" dirty="0" smtClean="0">
                <a:latin typeface="標楷體" pitchFamily="65" charset="-120"/>
                <a:ea typeface="標楷體" pitchFamily="65" charset="-120"/>
              </a:rPr>
              <a:t>法 </a:t>
            </a:r>
            <a:endParaRPr lang="en-US" altLang="zh-TW" dirty="0" smtClean="0">
              <a:latin typeface="標楷體" pitchFamily="65" charset="-120"/>
              <a:ea typeface="標楷體" pitchFamily="65" charset="-120"/>
            </a:endParaRPr>
          </a:p>
          <a:p>
            <a:pPr marL="0" indent="0">
              <a:buNone/>
            </a:pPr>
            <a:r>
              <a:rPr lang="zh-TW" altLang="en-US" dirty="0" smtClean="0">
                <a:latin typeface="標楷體" pitchFamily="65" charset="-120"/>
                <a:ea typeface="標楷體" pitchFamily="65" charset="-120"/>
              </a:rPr>
              <a:t>     律的</a:t>
            </a:r>
            <a:r>
              <a:rPr lang="zh-TW" altLang="en-US" dirty="0">
                <a:latin typeface="標楷體" pitchFamily="65" charset="-120"/>
                <a:ea typeface="標楷體" pitchFamily="65" charset="-120"/>
              </a:rPr>
              <a:t>不同對工作必須跨越邊界的</a:t>
            </a:r>
            <a:r>
              <a:rPr lang="zh-TW" altLang="en-US" dirty="0" smtClean="0">
                <a:latin typeface="標楷體" pitchFamily="65" charset="-120"/>
                <a:ea typeface="標楷體" pitchFamily="65" charset="-120"/>
              </a:rPr>
              <a:t>跨國企業</a:t>
            </a:r>
            <a:endParaRPr lang="en-US" altLang="zh-TW" dirty="0" smtClean="0">
              <a:latin typeface="標楷體" pitchFamily="65" charset="-120"/>
              <a:ea typeface="標楷體" pitchFamily="65" charset="-120"/>
            </a:endParaRPr>
          </a:p>
          <a:p>
            <a:pPr marL="0" indent="0">
              <a:buNone/>
            </a:pPr>
            <a:r>
              <a:rPr lang="zh-TW" altLang="en-US" dirty="0">
                <a:latin typeface="標楷體" pitchFamily="65" charset="-120"/>
                <a:ea typeface="標楷體" pitchFamily="65" charset="-120"/>
              </a:rPr>
              <a:t> </a:t>
            </a:r>
            <a:r>
              <a:rPr lang="zh-TW" altLang="en-US" dirty="0" smtClean="0">
                <a:latin typeface="標楷體" pitchFamily="65" charset="-120"/>
                <a:ea typeface="標楷體" pitchFamily="65" charset="-120"/>
              </a:rPr>
              <a:t>    有什麼</a:t>
            </a:r>
            <a:r>
              <a:rPr lang="zh-TW" altLang="en-US" dirty="0">
                <a:latin typeface="標楷體" pitchFamily="65" charset="-120"/>
                <a:ea typeface="標楷體" pitchFamily="65" charset="-120"/>
              </a:rPr>
              <a:t>影響</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pPr marL="0" indent="0">
              <a:buNone/>
            </a:pPr>
            <a:endParaRPr lang="zh-TW" altLang="en-US" dirty="0">
              <a:latin typeface="標楷體" pitchFamily="65" charset="-120"/>
              <a:ea typeface="標楷體" pitchFamily="65" charset="-120"/>
            </a:endParaRPr>
          </a:p>
          <a:p>
            <a:r>
              <a:rPr lang="en-US" altLang="zh-TW" dirty="0">
                <a:latin typeface="標楷體" pitchFamily="65" charset="-120"/>
                <a:ea typeface="標楷體" pitchFamily="65" charset="-120"/>
              </a:rPr>
              <a:t>2. </a:t>
            </a:r>
            <a:r>
              <a:rPr lang="zh-TW" altLang="en-US" dirty="0">
                <a:latin typeface="標楷體" pitchFamily="65" charset="-120"/>
                <a:ea typeface="標楷體" pitchFamily="65" charset="-120"/>
              </a:rPr>
              <a:t>建立你自己個人在一個工作天中的電腦</a:t>
            </a:r>
            <a:r>
              <a:rPr lang="zh-TW" altLang="en-US" dirty="0" smtClean="0">
                <a:latin typeface="標楷體" pitchFamily="65" charset="-120"/>
                <a:ea typeface="標楷體" pitchFamily="65" charset="-120"/>
              </a:rPr>
              <a:t>使 </a:t>
            </a:r>
            <a:endParaRPr lang="en-US" altLang="zh-TW" dirty="0" smtClean="0">
              <a:latin typeface="標楷體" pitchFamily="65" charset="-120"/>
              <a:ea typeface="標楷體" pitchFamily="65" charset="-120"/>
            </a:endParaRPr>
          </a:p>
          <a:p>
            <a:pPr marL="0" indent="0">
              <a:buNone/>
            </a:pPr>
            <a:r>
              <a:rPr lang="zh-TW" altLang="en-US" dirty="0">
                <a:latin typeface="標楷體" pitchFamily="65" charset="-120"/>
                <a:ea typeface="標楷體" pitchFamily="65" charset="-120"/>
              </a:rPr>
              <a:t> </a:t>
            </a:r>
            <a:r>
              <a:rPr lang="zh-TW" altLang="en-US" dirty="0" smtClean="0">
                <a:latin typeface="標楷體" pitchFamily="65" charset="-120"/>
                <a:ea typeface="標楷體" pitchFamily="65" charset="-120"/>
              </a:rPr>
              <a:t>    用記錄</a:t>
            </a:r>
            <a:r>
              <a:rPr lang="zh-TW" altLang="en-US" dirty="0">
                <a:latin typeface="標楷體" pitchFamily="65" charset="-120"/>
                <a:ea typeface="標楷體" pitchFamily="65" charset="-120"/>
              </a:rPr>
              <a:t>，你做了哪些與工作無關的事？</a:t>
            </a:r>
            <a:r>
              <a:rPr lang="zh-TW" altLang="en-US" dirty="0" smtClean="0">
                <a:latin typeface="標楷體" pitchFamily="65" charset="-120"/>
                <a:ea typeface="標楷體" pitchFamily="65" charset="-120"/>
              </a:rPr>
              <a:t>做</a:t>
            </a:r>
            <a:endParaRPr lang="en-US" altLang="zh-TW" dirty="0" smtClean="0">
              <a:latin typeface="標楷體" pitchFamily="65" charset="-120"/>
              <a:ea typeface="標楷體" pitchFamily="65" charset="-120"/>
            </a:endParaRPr>
          </a:p>
          <a:p>
            <a:pPr marL="0" indent="0">
              <a:buNone/>
            </a:pPr>
            <a:r>
              <a:rPr lang="zh-TW" altLang="en-US" dirty="0">
                <a:latin typeface="標楷體" pitchFamily="65" charset="-120"/>
                <a:ea typeface="標楷體" pitchFamily="65" charset="-120"/>
              </a:rPr>
              <a:t> </a:t>
            </a:r>
            <a:r>
              <a:rPr lang="zh-TW" altLang="en-US" dirty="0" smtClean="0">
                <a:latin typeface="標楷體" pitchFamily="65" charset="-120"/>
                <a:ea typeface="標楷體" pitchFamily="65" charset="-120"/>
              </a:rPr>
              <a:t>    了多久</a:t>
            </a:r>
            <a:r>
              <a:rPr lang="zh-TW" altLang="en-US" dirty="0">
                <a:latin typeface="標楷體" pitchFamily="65" charset="-120"/>
                <a:ea typeface="標楷體" pitchFamily="65" charset="-120"/>
              </a:rPr>
              <a:t>？又做了哪些與工作無關，但不</a:t>
            </a:r>
            <a:r>
              <a:rPr lang="zh-TW" altLang="en-US" dirty="0" smtClean="0">
                <a:latin typeface="標楷體" pitchFamily="65" charset="-120"/>
                <a:ea typeface="標楷體" pitchFamily="65" charset="-120"/>
              </a:rPr>
              <a:t>使</a:t>
            </a:r>
            <a:endParaRPr lang="en-US" altLang="zh-TW" dirty="0" smtClean="0">
              <a:latin typeface="標楷體" pitchFamily="65" charset="-120"/>
              <a:ea typeface="標楷體" pitchFamily="65" charset="-120"/>
            </a:endParaRPr>
          </a:p>
          <a:p>
            <a:pPr marL="0" indent="0">
              <a:buNone/>
            </a:pPr>
            <a:r>
              <a:rPr lang="zh-TW" altLang="en-US" dirty="0">
                <a:latin typeface="標楷體" pitchFamily="65" charset="-120"/>
                <a:ea typeface="標楷體" pitchFamily="65" charset="-120"/>
              </a:rPr>
              <a:t> </a:t>
            </a:r>
            <a:r>
              <a:rPr lang="zh-TW" altLang="en-US" dirty="0" smtClean="0">
                <a:latin typeface="標楷體" pitchFamily="65" charset="-120"/>
                <a:ea typeface="標楷體" pitchFamily="65" charset="-120"/>
              </a:rPr>
              <a:t>    用電腦的</a:t>
            </a:r>
            <a:r>
              <a:rPr lang="zh-TW" altLang="en-US" dirty="0">
                <a:latin typeface="標楷體" pitchFamily="65" charset="-120"/>
                <a:ea typeface="標楷體" pitchFamily="65" charset="-120"/>
              </a:rPr>
              <a:t>事，如接手機、去洗手間等等？</a:t>
            </a:r>
          </a:p>
        </p:txBody>
      </p:sp>
    </p:spTree>
    <p:extLst>
      <p:ext uri="{BB962C8B-B14F-4D97-AF65-F5344CB8AC3E}">
        <p14:creationId xmlns:p14="http://schemas.microsoft.com/office/powerpoint/2010/main" xmlns="" val="1323747728"/>
      </p:ext>
    </p:extLst>
  </p:cSld>
  <p:clrMapOvr>
    <a:masterClrMapping/>
  </p:clrMapOvr>
  <mc:AlternateContent xmlns:mc="http://schemas.openxmlformats.org/markup-compatibility/2006">
    <mc:Choice xmlns:p14="http://schemas.microsoft.com/office/powerpoint/2010/main" xmlns="" Requires="p14">
      <p:transition p14:dur="250">
        <p:pull/>
      </p:transition>
    </mc:Choice>
    <mc:Fallback>
      <p:transition>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barn(inVertical)">
                                      <p:cBhvr>
                                        <p:cTn id="16" dur="500"/>
                                        <p:tgtEl>
                                          <p:spTgt spid="2">
                                            <p:txEl>
                                              <p:pRg st="4" end="4"/>
                                            </p:txEl>
                                          </p:spTgt>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Effect transition="in" filter="barn(inVertical)">
                                      <p:cBhvr>
                                        <p:cTn id="19" dur="500"/>
                                        <p:tgtEl>
                                          <p:spTgt spid="2">
                                            <p:txEl>
                                              <p:pRg st="5" end="5"/>
                                            </p:txEl>
                                          </p:spTgt>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barn(inVertical)">
                                      <p:cBhvr>
                                        <p:cTn id="22" dur="500"/>
                                        <p:tgtEl>
                                          <p:spTgt spid="2">
                                            <p:txEl>
                                              <p:pRg st="6" end="6"/>
                                            </p:txEl>
                                          </p:spTgt>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animEffect transition="in" filter="barn(inVertical)">
                                      <p:cBhvr>
                                        <p:cTn id="25"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noAutofit/>
          </a:bodyPr>
          <a:lstStyle/>
          <a:p>
            <a:r>
              <a:rPr lang="zh-TW" altLang="en-US" sz="4000" dirty="0">
                <a:latin typeface="標楷體" pitchFamily="65" charset="-120"/>
                <a:ea typeface="標楷體" pitchFamily="65" charset="-120"/>
              </a:rPr>
              <a:t>技術過多？</a:t>
            </a:r>
            <a:endParaRPr lang="zh-TW" altLang="en-US" sz="4000" dirty="0">
              <a:latin typeface="標楷體" pitchFamily="65" charset="-120"/>
              <a:ea typeface="標楷體" pitchFamily="65" charset="-120"/>
              <a:cs typeface="Times New Roman" pitchFamily="18" charset="0"/>
            </a:endParaRPr>
          </a:p>
        </p:txBody>
      </p:sp>
      <p:sp>
        <p:nvSpPr>
          <p:cNvPr id="2" name="內容版面配置區 1"/>
          <p:cNvSpPr>
            <a:spLocks noGrp="1"/>
          </p:cNvSpPr>
          <p:nvPr>
            <p:ph idx="1"/>
          </p:nvPr>
        </p:nvSpPr>
        <p:spPr/>
        <p:txBody>
          <a:bodyPr>
            <a:normAutofit fontScale="92500"/>
          </a:bodyPr>
          <a:lstStyle/>
          <a:p>
            <a:r>
              <a:rPr lang="en-US" altLang="zh-TW" dirty="0">
                <a:latin typeface="Times New Roman" pitchFamily="18" charset="0"/>
                <a:ea typeface="標楷體" pitchFamily="65" charset="-120"/>
                <a:cs typeface="Times New Roman" pitchFamily="18" charset="0"/>
              </a:rPr>
              <a:t>1. </a:t>
            </a:r>
            <a:r>
              <a:rPr lang="zh-TW" altLang="en-US" dirty="0">
                <a:latin typeface="Times New Roman" pitchFamily="18" charset="0"/>
                <a:ea typeface="標楷體" pitchFamily="65" charset="-120"/>
                <a:cs typeface="Times New Roman" pitchFamily="18" charset="0"/>
              </a:rPr>
              <a:t>支持與反對數位媒體的運用的爭論有哪些？</a:t>
            </a:r>
          </a:p>
          <a:p>
            <a:r>
              <a:rPr lang="en-US" altLang="zh-TW" dirty="0">
                <a:latin typeface="Times New Roman" pitchFamily="18" charset="0"/>
                <a:ea typeface="標楷體" pitchFamily="65" charset="-120"/>
                <a:cs typeface="Times New Roman" pitchFamily="18" charset="0"/>
              </a:rPr>
              <a:t>2. </a:t>
            </a:r>
            <a:r>
              <a:rPr lang="zh-TW" altLang="en-US" dirty="0">
                <a:latin typeface="Times New Roman" pitchFamily="18" charset="0"/>
                <a:ea typeface="標楷體" pitchFamily="65" charset="-120"/>
                <a:cs typeface="Times New Roman" pitchFamily="18" charset="0"/>
              </a:rPr>
              <a:t>經常使用數位媒體，腦部會受到什麼樣的影</a:t>
            </a:r>
          </a:p>
          <a:p>
            <a:pPr marL="0" indent="0">
              <a:buNone/>
            </a:pPr>
            <a:r>
              <a:rPr lang="zh-TW" altLang="en-US" dirty="0" smtClean="0">
                <a:latin typeface="Times New Roman" pitchFamily="18" charset="0"/>
                <a:ea typeface="標楷體" pitchFamily="65" charset="-120"/>
                <a:cs typeface="Times New Roman" pitchFamily="18" charset="0"/>
              </a:rPr>
              <a:t>       響</a:t>
            </a:r>
            <a:r>
              <a:rPr lang="zh-TW" altLang="en-US" dirty="0">
                <a:latin typeface="Times New Roman" pitchFamily="18" charset="0"/>
                <a:ea typeface="標楷體" pitchFamily="65" charset="-120"/>
                <a:cs typeface="Times New Roman" pitchFamily="18" charset="0"/>
              </a:rPr>
              <a:t>？</a:t>
            </a:r>
          </a:p>
          <a:p>
            <a:r>
              <a:rPr lang="en-US" altLang="zh-TW" dirty="0">
                <a:latin typeface="Times New Roman" pitchFamily="18" charset="0"/>
                <a:ea typeface="標楷體" pitchFamily="65" charset="-120"/>
                <a:cs typeface="Times New Roman" pitchFamily="18" charset="0"/>
              </a:rPr>
              <a:t>3. </a:t>
            </a:r>
            <a:r>
              <a:rPr lang="zh-TW" altLang="en-US" dirty="0">
                <a:latin typeface="Times New Roman" pitchFamily="18" charset="0"/>
                <a:ea typeface="標楷體" pitchFamily="65" charset="-120"/>
                <a:cs typeface="Times New Roman" pitchFamily="18" charset="0"/>
              </a:rPr>
              <a:t>你認為這些爭論是不是比運用數位媒體帶來</a:t>
            </a:r>
          </a:p>
          <a:p>
            <a:pPr marL="0" indent="0">
              <a:buNone/>
            </a:pPr>
            <a:r>
              <a:rPr lang="zh-TW" altLang="en-US" dirty="0" smtClean="0">
                <a:latin typeface="Times New Roman" pitchFamily="18" charset="0"/>
                <a:ea typeface="標楷體" pitchFamily="65" charset="-120"/>
                <a:cs typeface="Times New Roman" pitchFamily="18" charset="0"/>
              </a:rPr>
              <a:t>        的</a:t>
            </a:r>
            <a:r>
              <a:rPr lang="zh-TW" altLang="en-US" dirty="0">
                <a:latin typeface="Times New Roman" pitchFamily="18" charset="0"/>
                <a:ea typeface="標楷體" pitchFamily="65" charset="-120"/>
                <a:cs typeface="Times New Roman" pitchFamily="18" charset="0"/>
              </a:rPr>
              <a:t>好處更重要？為什麼是或為什麼不是？</a:t>
            </a:r>
          </a:p>
          <a:p>
            <a:r>
              <a:rPr lang="en-US" altLang="zh-TW" dirty="0">
                <a:latin typeface="Times New Roman" pitchFamily="18" charset="0"/>
                <a:ea typeface="標楷體" pitchFamily="65" charset="-120"/>
                <a:cs typeface="Times New Roman" pitchFamily="18" charset="0"/>
              </a:rPr>
              <a:t>4. </a:t>
            </a:r>
            <a:r>
              <a:rPr lang="zh-TW" altLang="en-US" dirty="0">
                <a:latin typeface="Times New Roman" pitchFamily="18" charset="0"/>
                <a:ea typeface="標楷體" pitchFamily="65" charset="-120"/>
                <a:cs typeface="Times New Roman" pitchFamily="18" charset="0"/>
              </a:rPr>
              <a:t>對於小孩使用數位媒體還有沒有其他的顧</a:t>
            </a:r>
          </a:p>
          <a:p>
            <a:pPr marL="0" indent="0">
              <a:buNone/>
            </a:pPr>
            <a:r>
              <a:rPr lang="zh-TW" altLang="en-US" dirty="0" smtClean="0">
                <a:latin typeface="Times New Roman" pitchFamily="18" charset="0"/>
                <a:ea typeface="標楷體" pitchFamily="65" charset="-120"/>
                <a:cs typeface="Times New Roman" pitchFamily="18" charset="0"/>
              </a:rPr>
              <a:t>        慮</a:t>
            </a:r>
            <a:r>
              <a:rPr lang="zh-TW" altLang="en-US" dirty="0">
                <a:latin typeface="Times New Roman" pitchFamily="18" charset="0"/>
                <a:ea typeface="標楷體" pitchFamily="65" charset="-120"/>
                <a:cs typeface="Times New Roman" pitchFamily="18" charset="0"/>
              </a:rPr>
              <a:t>？ </a:t>
            </a:r>
            <a:r>
              <a:rPr lang="en-US" altLang="zh-TW" dirty="0">
                <a:latin typeface="Times New Roman" pitchFamily="18" charset="0"/>
                <a:ea typeface="標楷體" pitchFamily="65" charset="-120"/>
                <a:cs typeface="Times New Roman" pitchFamily="18" charset="0"/>
              </a:rPr>
              <a:t>8 </a:t>
            </a:r>
            <a:r>
              <a:rPr lang="zh-TW" altLang="en-US" dirty="0">
                <a:latin typeface="Times New Roman" pitchFamily="18" charset="0"/>
                <a:ea typeface="標楷體" pitchFamily="65" charset="-120"/>
                <a:cs typeface="Times New Roman" pitchFamily="18" charset="0"/>
              </a:rPr>
              <a:t>歲以下的小孩應該使用電腦或手機</a:t>
            </a:r>
          </a:p>
          <a:p>
            <a:pPr marL="0" indent="0">
              <a:buNone/>
            </a:pPr>
            <a:r>
              <a:rPr lang="zh-TW" altLang="en-US" dirty="0" smtClean="0">
                <a:latin typeface="Times New Roman" pitchFamily="18" charset="0"/>
                <a:ea typeface="標楷體" pitchFamily="65" charset="-120"/>
                <a:cs typeface="Times New Roman" pitchFamily="18" charset="0"/>
              </a:rPr>
              <a:t>        嗎</a:t>
            </a:r>
            <a:r>
              <a:rPr lang="zh-TW" altLang="en-US" dirty="0">
                <a:latin typeface="Times New Roman" pitchFamily="18" charset="0"/>
                <a:ea typeface="標楷體" pitchFamily="65" charset="-120"/>
                <a:cs typeface="Times New Roman" pitchFamily="18" charset="0"/>
              </a:rPr>
              <a:t>？為什麼應該或為什麼不應該？</a:t>
            </a:r>
          </a:p>
        </p:txBody>
      </p:sp>
    </p:spTree>
    <p:extLst>
      <p:ext uri="{BB962C8B-B14F-4D97-AF65-F5344CB8AC3E}">
        <p14:creationId xmlns:p14="http://schemas.microsoft.com/office/powerpoint/2010/main" xmlns="" val="1320740399"/>
      </p:ext>
    </p:extLst>
  </p:cSld>
  <p:clrMapOvr>
    <a:masterClrMapping/>
  </p:clrMapOvr>
  <mc:AlternateContent xmlns:mc="http://schemas.openxmlformats.org/markup-compatibility/2006">
    <mc:Choice xmlns:p14="http://schemas.microsoft.com/office/powerpoint/2010/main" xmlns="" Requires="p14">
      <p:transition p14:dur="250">
        <p:pull/>
      </p:transition>
    </mc:Choice>
    <mc:Fallback>
      <p:transition>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barn(inVertical)">
                                      <p:cBhvr>
                                        <p:cTn id="25" dur="500"/>
                                        <p:tgtEl>
                                          <p:spTgt spid="2">
                                            <p:txEl>
                                              <p:pRg st="6" end="6"/>
                                            </p:txEl>
                                          </p:spTgt>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barn(inVertical)">
                                      <p:cBhvr>
                                        <p:cTn id="28"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normAutofit/>
          </a:bodyPr>
          <a:lstStyle/>
          <a:p>
            <a:pPr algn="ctr"/>
            <a:r>
              <a:rPr lang="zh-TW" altLang="zh-TW" sz="4000" dirty="0">
                <a:latin typeface="Times New Roman" pitchFamily="18" charset="0"/>
                <a:ea typeface="標楷體" pitchFamily="65" charset="-120"/>
                <a:cs typeface="Times New Roman" pitchFamily="18" charset="0"/>
              </a:rPr>
              <a:t>管理資訊系統的行動</a:t>
            </a:r>
            <a:endParaRPr lang="zh-TW" altLang="en-US" sz="4000" dirty="0">
              <a:latin typeface="Times New Roman" pitchFamily="18" charset="0"/>
              <a:ea typeface="標楷體" pitchFamily="65" charset="-120"/>
              <a:cs typeface="Times New Roman" pitchFamily="18" charset="0"/>
            </a:endParaRPr>
          </a:p>
        </p:txBody>
      </p:sp>
      <p:sp>
        <p:nvSpPr>
          <p:cNvPr id="2" name="內容版面配置區 1"/>
          <p:cNvSpPr>
            <a:spLocks noGrp="1"/>
          </p:cNvSpPr>
          <p:nvPr>
            <p:ph idx="1"/>
          </p:nvPr>
        </p:nvSpPr>
        <p:spPr/>
        <p:txBody>
          <a:bodyPr>
            <a:normAutofit fontScale="92500"/>
          </a:bodyPr>
          <a:lstStyle/>
          <a:p>
            <a:r>
              <a:rPr lang="zh-TW" altLang="en-US" dirty="0">
                <a:latin typeface="標楷體" pitchFamily="65" charset="-120"/>
                <a:ea typeface="標楷體" pitchFamily="65" charset="-120"/>
              </a:rPr>
              <a:t>製作一週每日使用數位科技的紀錄，列出你</a:t>
            </a:r>
          </a:p>
          <a:p>
            <a:pPr marL="0" indent="0">
              <a:buNone/>
            </a:pPr>
            <a:r>
              <a:rPr lang="zh-TW" altLang="en-US" dirty="0" smtClean="0">
                <a:latin typeface="標楷體" pitchFamily="65" charset="-120"/>
                <a:ea typeface="標楷體" pitchFamily="65" charset="-120"/>
              </a:rPr>
              <a:t>  每</a:t>
            </a:r>
            <a:r>
              <a:rPr lang="zh-TW" altLang="en-US" dirty="0">
                <a:latin typeface="標楷體" pitchFamily="65" charset="-120"/>
                <a:ea typeface="標楷體" pitchFamily="65" charset="-120"/>
              </a:rPr>
              <a:t>一天使用數位科技（像行動電話、電腦、</a:t>
            </a:r>
          </a:p>
          <a:p>
            <a:pPr marL="0" indent="0">
              <a:buNone/>
            </a:pPr>
            <a:r>
              <a:rPr lang="zh-TW" altLang="en-US" dirty="0" smtClean="0">
                <a:latin typeface="標楷體" pitchFamily="65" charset="-120"/>
                <a:ea typeface="標楷體" pitchFamily="65" charset="-120"/>
              </a:rPr>
              <a:t>  電視</a:t>
            </a:r>
            <a:r>
              <a:rPr lang="zh-TW" altLang="en-US" dirty="0">
                <a:latin typeface="標楷體" pitchFamily="65" charset="-120"/>
                <a:ea typeface="標楷體" pitchFamily="65" charset="-120"/>
              </a:rPr>
              <a:t>等等）所進行所有活動，以及你花在每</a:t>
            </a:r>
          </a:p>
          <a:p>
            <a:pPr marL="0" indent="0">
              <a:buNone/>
            </a:pPr>
            <a:r>
              <a:rPr lang="zh-TW" altLang="en-US" dirty="0" smtClean="0">
                <a:latin typeface="標楷體" pitchFamily="65" charset="-120"/>
                <a:ea typeface="標楷體" pitchFamily="65" charset="-120"/>
              </a:rPr>
              <a:t>  一</a:t>
            </a:r>
            <a:r>
              <a:rPr lang="zh-TW" altLang="en-US" dirty="0">
                <a:latin typeface="標楷體" pitchFamily="65" charset="-120"/>
                <a:ea typeface="標楷體" pitchFamily="65" charset="-120"/>
              </a:rPr>
              <a:t>項技術上的時間。特別注意你同時執行多</a:t>
            </a:r>
          </a:p>
          <a:p>
            <a:pPr marL="0" indent="0">
              <a:buNone/>
            </a:pPr>
            <a:r>
              <a:rPr lang="zh-TW" altLang="en-US" dirty="0" smtClean="0">
                <a:latin typeface="標楷體" pitchFamily="65" charset="-120"/>
                <a:ea typeface="標楷體" pitchFamily="65" charset="-120"/>
              </a:rPr>
              <a:t>  種</a:t>
            </a:r>
            <a:r>
              <a:rPr lang="zh-TW" altLang="en-US" dirty="0">
                <a:latin typeface="標楷體" pitchFamily="65" charset="-120"/>
                <a:ea typeface="標楷體" pitchFamily="65" charset="-120"/>
              </a:rPr>
              <a:t>工作的場合。平均而言，你每天有多少時</a:t>
            </a:r>
          </a:p>
          <a:p>
            <a:pPr marL="0" indent="0">
              <a:buNone/>
            </a:pPr>
            <a:r>
              <a:rPr lang="zh-TW" altLang="en-US" dirty="0" smtClean="0">
                <a:latin typeface="標楷體" pitchFamily="65" charset="-120"/>
                <a:ea typeface="標楷體" pitchFamily="65" charset="-120"/>
              </a:rPr>
              <a:t>  間</a:t>
            </a:r>
            <a:r>
              <a:rPr lang="zh-TW" altLang="en-US" dirty="0">
                <a:latin typeface="標楷體" pitchFamily="65" charset="-120"/>
                <a:ea typeface="標楷體" pitchFamily="65" charset="-120"/>
              </a:rPr>
              <a:t>花在數位科技上？其中又有多少時間進行</a:t>
            </a:r>
          </a:p>
          <a:p>
            <a:pPr marL="0" indent="0">
              <a:buNone/>
            </a:pPr>
            <a:r>
              <a:rPr lang="zh-TW" altLang="en-US" dirty="0" smtClean="0">
                <a:latin typeface="標楷體" pitchFamily="65" charset="-120"/>
                <a:ea typeface="標楷體" pitchFamily="65" charset="-120"/>
              </a:rPr>
              <a:t>  多工</a:t>
            </a:r>
            <a:r>
              <a:rPr lang="zh-TW" altLang="en-US" dirty="0">
                <a:latin typeface="標楷體" pitchFamily="65" charset="-120"/>
                <a:ea typeface="標楷體" pitchFamily="65" charset="-120"/>
              </a:rPr>
              <a:t>？你認為你的生活太技術密集嗎？試說</a:t>
            </a:r>
          </a:p>
          <a:p>
            <a:pPr marL="0" indent="0">
              <a:buNone/>
            </a:pPr>
            <a:r>
              <a:rPr lang="zh-TW" altLang="en-US" dirty="0" smtClean="0">
                <a:latin typeface="標楷體" pitchFamily="65" charset="-120"/>
                <a:ea typeface="標楷體" pitchFamily="65" charset="-120"/>
              </a:rPr>
              <a:t>  明</a:t>
            </a:r>
            <a:r>
              <a:rPr lang="zh-TW" altLang="en-US" dirty="0">
                <a:latin typeface="標楷體" pitchFamily="65" charset="-120"/>
                <a:ea typeface="標楷體" pitchFamily="65" charset="-120"/>
              </a:rPr>
              <a:t>你的回答。</a:t>
            </a:r>
          </a:p>
        </p:txBody>
      </p:sp>
    </p:spTree>
    <p:extLst>
      <p:ext uri="{BB962C8B-B14F-4D97-AF65-F5344CB8AC3E}">
        <p14:creationId xmlns:p14="http://schemas.microsoft.com/office/powerpoint/2010/main" xmlns="" val="2699801840"/>
      </p:ext>
    </p:extLst>
  </p:cSld>
  <p:clrMapOvr>
    <a:masterClrMapping/>
  </p:clrMapOvr>
  <mc:AlternateContent xmlns:mc="http://schemas.openxmlformats.org/markup-compatibility/2006">
    <mc:Choice xmlns:p14="http://schemas.microsoft.com/office/powerpoint/2010/main" xmlns="" Requires="p14">
      <p:transition p14:dur="250">
        <p:pull/>
      </p:transition>
    </mc:Choice>
    <mc:Fallback>
      <p:transition>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barn(inVertical)">
                                      <p:cBhvr>
                                        <p:cTn id="25" dur="500"/>
                                        <p:tgtEl>
                                          <p:spTgt spid="2">
                                            <p:txEl>
                                              <p:pRg st="6" end="6"/>
                                            </p:txEl>
                                          </p:spTgt>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barn(inVertical)">
                                      <p:cBhvr>
                                        <p:cTn id="28"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normAutofit/>
          </a:bodyPr>
          <a:lstStyle/>
          <a:p>
            <a:r>
              <a:rPr lang="en-US" altLang="zh-TW" sz="4400" dirty="0" smtClean="0">
                <a:latin typeface="Times New Roman" pitchFamily="18" charset="0"/>
                <a:ea typeface="標楷體" pitchFamily="65" charset="-120"/>
                <a:cs typeface="Times New Roman" pitchFamily="18" charset="0"/>
              </a:rPr>
              <a:t>4.4 </a:t>
            </a:r>
            <a:r>
              <a:rPr lang="zh-TW" altLang="en-US" sz="4000" dirty="0" smtClean="0">
                <a:latin typeface="標楷體" pitchFamily="65" charset="-120"/>
                <a:ea typeface="標楷體" pitchFamily="65" charset="-120"/>
              </a:rPr>
              <a:t>管理資訊系統專案的實務演練</a:t>
            </a:r>
            <a:endParaRPr lang="zh-TW" altLang="en-US" sz="2400" dirty="0">
              <a:latin typeface="Times New Roman" pitchFamily="18" charset="0"/>
              <a:cs typeface="Times New Roman" pitchFamily="18" charset="0"/>
            </a:endParaRPr>
          </a:p>
        </p:txBody>
      </p:sp>
      <p:sp>
        <p:nvSpPr>
          <p:cNvPr id="2" name="內容版面配置區 1"/>
          <p:cNvSpPr>
            <a:spLocks noGrp="1"/>
          </p:cNvSpPr>
          <p:nvPr>
            <p:ph idx="1"/>
          </p:nvPr>
        </p:nvSpPr>
        <p:spPr/>
        <p:txBody>
          <a:bodyPr>
            <a:normAutofit/>
          </a:bodyPr>
          <a:lstStyle/>
          <a:p>
            <a:pPr>
              <a:buNone/>
            </a:pPr>
            <a:endParaRPr lang="en-US" altLang="zh-TW" sz="2800" dirty="0" smtClean="0">
              <a:latin typeface="標楷體" pitchFamily="65" charset="-120"/>
              <a:ea typeface="標楷體" pitchFamily="65" charset="-120"/>
            </a:endParaRPr>
          </a:p>
          <a:p>
            <a:r>
              <a:rPr lang="zh-TW" altLang="en-US" sz="2800" dirty="0" smtClean="0">
                <a:latin typeface="標楷體" pitchFamily="65" charset="-120"/>
                <a:ea typeface="標楷體" pitchFamily="65" charset="-120"/>
              </a:rPr>
              <a:t>管理決策問題</a:t>
            </a:r>
            <a:endParaRPr lang="en-US" altLang="zh-TW" sz="2800" dirty="0" smtClean="0">
              <a:latin typeface="標楷體" pitchFamily="65" charset="-120"/>
              <a:ea typeface="標楷體" pitchFamily="65" charset="-120"/>
            </a:endParaRPr>
          </a:p>
          <a:p>
            <a:endParaRPr lang="zh-TW" altLang="en-US" sz="2800" dirty="0" smtClean="0">
              <a:latin typeface="標楷體" pitchFamily="65" charset="-120"/>
              <a:ea typeface="標楷體" pitchFamily="65" charset="-120"/>
            </a:endParaRPr>
          </a:p>
          <a:p>
            <a:r>
              <a:rPr lang="zh-TW" altLang="en-US" sz="2800" dirty="0" smtClean="0">
                <a:latin typeface="標楷體" pitchFamily="65" charset="-120"/>
                <a:ea typeface="標楷體" pitchFamily="65" charset="-120"/>
              </a:rPr>
              <a:t>達成卓越的經營：建立一個簡單的部落格</a:t>
            </a:r>
            <a:endParaRPr lang="en-US" altLang="zh-TW" sz="2800" dirty="0" smtClean="0">
              <a:latin typeface="標楷體" pitchFamily="65" charset="-120"/>
              <a:ea typeface="標楷體" pitchFamily="65" charset="-120"/>
            </a:endParaRPr>
          </a:p>
          <a:p>
            <a:pPr marL="0" indent="0">
              <a:buNone/>
            </a:pPr>
            <a:endParaRPr lang="zh-TW" altLang="en-US" sz="2800" dirty="0" smtClean="0">
              <a:latin typeface="標楷體" pitchFamily="65" charset="-120"/>
              <a:ea typeface="標楷體" pitchFamily="65" charset="-120"/>
            </a:endParaRPr>
          </a:p>
        </p:txBody>
      </p:sp>
      <p:sp>
        <p:nvSpPr>
          <p:cNvPr id="5" name="文字方塊 4"/>
          <p:cNvSpPr txBox="1"/>
          <p:nvPr/>
        </p:nvSpPr>
        <p:spPr>
          <a:xfrm>
            <a:off x="611560" y="3933056"/>
            <a:ext cx="8064896" cy="2123658"/>
          </a:xfrm>
          <a:prstGeom prst="rect">
            <a:avLst/>
          </a:prstGeom>
          <a:noFill/>
        </p:spPr>
        <p:txBody>
          <a:bodyPr wrap="square" rtlCol="0">
            <a:spAutoFit/>
          </a:bodyPr>
          <a:lstStyle/>
          <a:p>
            <a:r>
              <a:rPr lang="zh-TW" altLang="zh-TW" sz="4400" dirty="0" smtClean="0">
                <a:solidFill>
                  <a:srgbClr val="FF0000"/>
                </a:solidFill>
                <a:latin typeface="標楷體" pitchFamily="65" charset="-120"/>
                <a:ea typeface="標楷體" pitchFamily="65" charset="-120"/>
              </a:rPr>
              <a:t>軟體技術：</a:t>
            </a:r>
            <a:r>
              <a:rPr lang="zh-TW" altLang="en-US" sz="4400" dirty="0">
                <a:solidFill>
                  <a:srgbClr val="FF0000"/>
                </a:solidFill>
                <a:latin typeface="標楷體" pitchFamily="65" charset="-120"/>
                <a:ea typeface="標楷體" pitchFamily="65" charset="-120"/>
              </a:rPr>
              <a:t>建立部落格</a:t>
            </a:r>
            <a:endParaRPr lang="en-US" altLang="zh-TW" sz="4400" dirty="0">
              <a:solidFill>
                <a:srgbClr val="FF0000"/>
              </a:solidFill>
              <a:latin typeface="標楷體" pitchFamily="65" charset="-120"/>
              <a:ea typeface="標楷體" pitchFamily="65" charset="-120"/>
            </a:endParaRPr>
          </a:p>
          <a:p>
            <a:endParaRPr lang="en-US" altLang="zh-TW" sz="4400" dirty="0" smtClean="0">
              <a:solidFill>
                <a:srgbClr val="FF0000"/>
              </a:solidFill>
              <a:latin typeface="標楷體" pitchFamily="65" charset="-120"/>
              <a:ea typeface="標楷體" pitchFamily="65" charset="-120"/>
            </a:endParaRPr>
          </a:p>
          <a:p>
            <a:r>
              <a:rPr lang="zh-TW" altLang="en-US" sz="4400" dirty="0" smtClean="0">
                <a:solidFill>
                  <a:srgbClr val="FF0000"/>
                </a:solidFill>
                <a:latin typeface="標楷體" pitchFamily="65" charset="-120"/>
                <a:ea typeface="標楷體" pitchFamily="65" charset="-120"/>
              </a:rPr>
              <a:t>商</a:t>
            </a:r>
            <a:r>
              <a:rPr lang="zh-TW" altLang="zh-TW" sz="4400" dirty="0" smtClean="0">
                <a:solidFill>
                  <a:srgbClr val="FF0000"/>
                </a:solidFill>
                <a:latin typeface="標楷體" pitchFamily="65" charset="-120"/>
                <a:ea typeface="標楷體" pitchFamily="65" charset="-120"/>
              </a:rPr>
              <a:t>業技術：</a:t>
            </a:r>
            <a:r>
              <a:rPr lang="zh-TW" altLang="en-US" sz="4400" dirty="0">
                <a:solidFill>
                  <a:srgbClr val="FF0000"/>
                </a:solidFill>
                <a:latin typeface="標楷體" pitchFamily="65" charset="-120"/>
                <a:ea typeface="標楷體" pitchFamily="65" charset="-120"/>
              </a:rPr>
              <a:t>部落格與網頁設計</a:t>
            </a:r>
            <a:endParaRPr lang="zh-TW" altLang="en-US" sz="4400" dirty="0" smtClean="0">
              <a:solidFill>
                <a:srgbClr val="FF0000"/>
              </a:solidFill>
              <a:latin typeface="標楷體" pitchFamily="65" charset="-120"/>
              <a:ea typeface="標楷體" pitchFamily="65" charset="-120"/>
            </a:endParaRPr>
          </a:p>
        </p:txBody>
      </p:sp>
    </p:spTree>
    <p:extLst>
      <p:ext uri="{BB962C8B-B14F-4D97-AF65-F5344CB8AC3E}">
        <p14:creationId xmlns:p14="http://schemas.microsoft.com/office/powerpoint/2010/main" xmlns="" val="423566565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 calcmode="lin" valueType="num">
                                      <p:cBhvr additive="base">
                                        <p:cTn id="12"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normAutofit/>
          </a:bodyPr>
          <a:lstStyle/>
          <a:p>
            <a:r>
              <a:rPr lang="en-US" altLang="zh-TW" sz="4400" dirty="0" smtClean="0">
                <a:latin typeface="Times New Roman" pitchFamily="18" charset="0"/>
                <a:ea typeface="標楷體" pitchFamily="65" charset="-120"/>
                <a:cs typeface="Times New Roman" pitchFamily="18" charset="0"/>
              </a:rPr>
              <a:t>4.4 </a:t>
            </a:r>
            <a:r>
              <a:rPr lang="zh-TW" altLang="en-US" sz="4000" dirty="0" smtClean="0">
                <a:latin typeface="標楷體" pitchFamily="65" charset="-120"/>
                <a:ea typeface="標楷體" pitchFamily="65" charset="-120"/>
              </a:rPr>
              <a:t>管理資訊系統專案的實務演練</a:t>
            </a:r>
            <a:endParaRPr lang="zh-TW" altLang="en-US" sz="2400" dirty="0">
              <a:latin typeface="Times New Roman" pitchFamily="18" charset="0"/>
              <a:cs typeface="Times New Roman" pitchFamily="18" charset="0"/>
            </a:endParaRPr>
          </a:p>
        </p:txBody>
      </p:sp>
      <p:sp>
        <p:nvSpPr>
          <p:cNvPr id="6" name="矩形 5"/>
          <p:cNvSpPr/>
          <p:nvPr/>
        </p:nvSpPr>
        <p:spPr>
          <a:xfrm>
            <a:off x="755576" y="1703710"/>
            <a:ext cx="7704856" cy="1077218"/>
          </a:xfrm>
          <a:prstGeom prst="rect">
            <a:avLst/>
          </a:prstGeom>
        </p:spPr>
        <p:txBody>
          <a:bodyPr wrap="square">
            <a:spAutoFit/>
          </a:bodyPr>
          <a:lstStyle/>
          <a:p>
            <a:pPr algn="ctr"/>
            <a:r>
              <a:rPr lang="zh-TW" altLang="en-US" sz="3200" b="1" dirty="0">
                <a:solidFill>
                  <a:srgbClr val="FF0000"/>
                </a:solidFill>
                <a:latin typeface="標楷體" pitchFamily="65" charset="-120"/>
                <a:ea typeface="標楷體" pitchFamily="65" charset="-120"/>
              </a:rPr>
              <a:t>改善決策制定：</a:t>
            </a:r>
            <a:endParaRPr lang="en-US" altLang="zh-TW" sz="3200" b="1" dirty="0">
              <a:solidFill>
                <a:srgbClr val="FF0000"/>
              </a:solidFill>
              <a:latin typeface="標楷體" pitchFamily="65" charset="-120"/>
              <a:ea typeface="標楷體" pitchFamily="65" charset="-120"/>
            </a:endParaRPr>
          </a:p>
          <a:p>
            <a:pPr algn="ctr"/>
            <a:r>
              <a:rPr lang="zh-TW" altLang="en-US" sz="3200" b="1" dirty="0">
                <a:solidFill>
                  <a:srgbClr val="FF0000"/>
                </a:solidFill>
                <a:latin typeface="標楷體" pitchFamily="65" charset="-120"/>
                <a:ea typeface="標楷體" pitchFamily="65" charset="-120"/>
              </a:rPr>
              <a:t>利用網際網路新聞群組做線上的市場研究</a:t>
            </a:r>
          </a:p>
        </p:txBody>
      </p:sp>
      <p:sp>
        <p:nvSpPr>
          <p:cNvPr id="7" name="文字方塊 6"/>
          <p:cNvSpPr txBox="1"/>
          <p:nvPr/>
        </p:nvSpPr>
        <p:spPr>
          <a:xfrm>
            <a:off x="251520" y="3140968"/>
            <a:ext cx="8712968" cy="2308324"/>
          </a:xfrm>
          <a:prstGeom prst="rect">
            <a:avLst/>
          </a:prstGeom>
          <a:noFill/>
        </p:spPr>
        <p:txBody>
          <a:bodyPr wrap="square" rtlCol="0">
            <a:spAutoFit/>
          </a:bodyPr>
          <a:lstStyle/>
          <a:p>
            <a:r>
              <a:rPr lang="zh-TW" altLang="zh-TW" sz="3600" dirty="0" smtClean="0">
                <a:latin typeface="標楷體" pitchFamily="65" charset="-120"/>
                <a:ea typeface="標楷體" pitchFamily="65" charset="-120"/>
              </a:rPr>
              <a:t>軟體技術</a:t>
            </a:r>
            <a:r>
              <a:rPr lang="zh-TW" altLang="zh-TW" sz="3600" dirty="0">
                <a:latin typeface="標楷體" pitchFamily="65" charset="-120"/>
                <a:ea typeface="標楷體" pitchFamily="65" charset="-120"/>
              </a:rPr>
              <a:t>：</a:t>
            </a:r>
            <a:r>
              <a:rPr lang="zh-TW" altLang="en-US" sz="3600" dirty="0">
                <a:latin typeface="標楷體" pitchFamily="65" charset="-120"/>
                <a:ea typeface="標楷體" pitchFamily="65" charset="-120"/>
              </a:rPr>
              <a:t>網站瀏覽器軟體和網際網路</a:t>
            </a:r>
            <a:r>
              <a:rPr lang="zh-TW" altLang="en-US" sz="3600" dirty="0" smtClean="0">
                <a:latin typeface="標楷體" pitchFamily="65" charset="-120"/>
                <a:ea typeface="標楷體" pitchFamily="65" charset="-120"/>
              </a:rPr>
              <a:t>新</a:t>
            </a:r>
            <a:endParaRPr lang="en-US" altLang="zh-TW" sz="3600" dirty="0" smtClean="0">
              <a:latin typeface="標楷體" pitchFamily="65" charset="-120"/>
              <a:ea typeface="標楷體" pitchFamily="65" charset="-120"/>
            </a:endParaRPr>
          </a:p>
          <a:p>
            <a:r>
              <a:rPr lang="zh-TW" altLang="en-US" sz="3600" dirty="0">
                <a:latin typeface="標楷體" pitchFamily="65" charset="-120"/>
                <a:ea typeface="標楷體" pitchFamily="65" charset="-120"/>
              </a:rPr>
              <a:t> </a:t>
            </a:r>
            <a:r>
              <a:rPr lang="zh-TW" altLang="en-US" sz="3600" dirty="0" smtClean="0">
                <a:latin typeface="標楷體" pitchFamily="65" charset="-120"/>
                <a:ea typeface="標楷體" pitchFamily="65" charset="-120"/>
              </a:rPr>
              <a:t>         聞</a:t>
            </a:r>
            <a:r>
              <a:rPr lang="zh-TW" altLang="en-US" sz="3600" dirty="0">
                <a:latin typeface="標楷體" pitchFamily="65" charset="-120"/>
                <a:ea typeface="標楷體" pitchFamily="65" charset="-120"/>
              </a:rPr>
              <a:t>群組</a:t>
            </a:r>
            <a:endParaRPr lang="en-US" altLang="zh-TW" sz="3600" dirty="0">
              <a:latin typeface="標楷體" pitchFamily="65" charset="-120"/>
              <a:ea typeface="標楷體" pitchFamily="65" charset="-120"/>
            </a:endParaRPr>
          </a:p>
          <a:p>
            <a:r>
              <a:rPr lang="zh-TW" altLang="en-US" sz="3600" dirty="0">
                <a:latin typeface="標楷體" pitchFamily="65" charset="-120"/>
                <a:ea typeface="標楷體" pitchFamily="65" charset="-120"/>
              </a:rPr>
              <a:t>商</a:t>
            </a:r>
            <a:r>
              <a:rPr lang="zh-TW" altLang="zh-TW" sz="3600" dirty="0">
                <a:latin typeface="標楷體" pitchFamily="65" charset="-120"/>
                <a:ea typeface="標楷體" pitchFamily="65" charset="-120"/>
              </a:rPr>
              <a:t>業技術：</a:t>
            </a:r>
            <a:r>
              <a:rPr lang="zh-TW" altLang="en-US" sz="3600" dirty="0">
                <a:latin typeface="標楷體" pitchFamily="65" charset="-120"/>
                <a:ea typeface="標楷體" pitchFamily="65" charset="-120"/>
              </a:rPr>
              <a:t>利用網際網路的新聞群組來</a:t>
            </a:r>
            <a:r>
              <a:rPr lang="zh-TW" altLang="en-US" sz="3600" dirty="0" smtClean="0">
                <a:latin typeface="標楷體" pitchFamily="65" charset="-120"/>
                <a:ea typeface="標楷體" pitchFamily="65" charset="-120"/>
              </a:rPr>
              <a:t>確</a:t>
            </a:r>
            <a:endParaRPr lang="en-US" altLang="zh-TW" sz="3600" dirty="0" smtClean="0">
              <a:latin typeface="標楷體" pitchFamily="65" charset="-120"/>
              <a:ea typeface="標楷體" pitchFamily="65" charset="-120"/>
            </a:endParaRPr>
          </a:p>
          <a:p>
            <a:r>
              <a:rPr lang="zh-TW" altLang="en-US" sz="3600" dirty="0">
                <a:latin typeface="標楷體" pitchFamily="65" charset="-120"/>
                <a:ea typeface="標楷體" pitchFamily="65" charset="-120"/>
              </a:rPr>
              <a:t> </a:t>
            </a:r>
            <a:r>
              <a:rPr lang="zh-TW" altLang="en-US" sz="3600" dirty="0" smtClean="0">
                <a:latin typeface="標楷體" pitchFamily="65" charset="-120"/>
                <a:ea typeface="標楷體" pitchFamily="65" charset="-120"/>
              </a:rPr>
              <a:t>         認</a:t>
            </a:r>
            <a:r>
              <a:rPr lang="zh-TW" altLang="en-US" sz="3600" dirty="0">
                <a:latin typeface="標楷體" pitchFamily="65" charset="-120"/>
                <a:ea typeface="標楷體" pitchFamily="65" charset="-120"/>
              </a:rPr>
              <a:t>潛在的客戶</a:t>
            </a:r>
          </a:p>
        </p:txBody>
      </p:sp>
    </p:spTree>
    <p:extLst>
      <p:ext uri="{BB962C8B-B14F-4D97-AF65-F5344CB8AC3E}">
        <p14:creationId xmlns:p14="http://schemas.microsoft.com/office/powerpoint/2010/main" xmlns="" val="28257129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pPr algn="ctr"/>
            <a:r>
              <a:rPr lang="zh-TW" altLang="en-US" dirty="0" smtClean="0">
                <a:latin typeface="標楷體" pitchFamily="65" charset="-120"/>
                <a:ea typeface="標楷體" pitchFamily="65" charset="-120"/>
              </a:rPr>
              <a:t>本章摘要</a:t>
            </a:r>
            <a:endParaRPr lang="zh-TW" altLang="en-US" dirty="0">
              <a:latin typeface="標楷體" pitchFamily="65" charset="-120"/>
              <a:ea typeface="標楷體" pitchFamily="65" charset="-120"/>
            </a:endParaRPr>
          </a:p>
        </p:txBody>
      </p:sp>
      <p:sp>
        <p:nvSpPr>
          <p:cNvPr id="7" name="文字方塊 6"/>
          <p:cNvSpPr txBox="1"/>
          <p:nvPr/>
        </p:nvSpPr>
        <p:spPr>
          <a:xfrm>
            <a:off x="611560" y="1556792"/>
            <a:ext cx="7992888" cy="461665"/>
          </a:xfrm>
          <a:prstGeom prst="rect">
            <a:avLst/>
          </a:prstGeom>
          <a:solidFill>
            <a:schemeClr val="bg2">
              <a:lumMod val="50000"/>
            </a:schemeClr>
          </a:solidFill>
        </p:spPr>
        <p:txBody>
          <a:bodyPr wrap="square" rtlCol="0">
            <a:spAutoFit/>
          </a:bodyPr>
          <a:lstStyle/>
          <a:p>
            <a:r>
              <a:rPr lang="zh-TW" altLang="en-US" sz="2400" dirty="0">
                <a:latin typeface="標楷體" pitchFamily="65" charset="-120"/>
                <a:ea typeface="標楷體" pitchFamily="65" charset="-120"/>
              </a:rPr>
              <a:t>資訊系統引起什麼樣的倫理、社會和政治議題？</a:t>
            </a:r>
            <a:endParaRPr lang="en-US" altLang="zh-TW" sz="2400" dirty="0">
              <a:latin typeface="標楷體" pitchFamily="65" charset="-120"/>
              <a:ea typeface="標楷體" pitchFamily="65" charset="-120"/>
            </a:endParaRPr>
          </a:p>
        </p:txBody>
      </p:sp>
      <p:sp>
        <p:nvSpPr>
          <p:cNvPr id="8" name="文字方塊 7"/>
          <p:cNvSpPr txBox="1"/>
          <p:nvPr/>
        </p:nvSpPr>
        <p:spPr>
          <a:xfrm>
            <a:off x="611560" y="2564904"/>
            <a:ext cx="7992888" cy="461665"/>
          </a:xfrm>
          <a:prstGeom prst="rect">
            <a:avLst/>
          </a:prstGeom>
          <a:solidFill>
            <a:schemeClr val="tx2">
              <a:lumMod val="60000"/>
              <a:lumOff val="40000"/>
            </a:schemeClr>
          </a:solidFill>
        </p:spPr>
        <p:txBody>
          <a:bodyPr wrap="square" rtlCol="0">
            <a:spAutoFit/>
          </a:bodyPr>
          <a:lstStyle/>
          <a:p>
            <a:r>
              <a:rPr lang="zh-TW" altLang="en-US" sz="2400" dirty="0">
                <a:latin typeface="標楷體" pitchFamily="65" charset="-120"/>
                <a:ea typeface="標楷體" pitchFamily="65" charset="-120"/>
              </a:rPr>
              <a:t>能夠用來引導道德決策的特定原則為何？</a:t>
            </a:r>
          </a:p>
        </p:txBody>
      </p:sp>
      <p:sp>
        <p:nvSpPr>
          <p:cNvPr id="9" name="文字方塊 8"/>
          <p:cNvSpPr txBox="1"/>
          <p:nvPr/>
        </p:nvSpPr>
        <p:spPr>
          <a:xfrm>
            <a:off x="611560" y="3573016"/>
            <a:ext cx="7992888" cy="830997"/>
          </a:xfrm>
          <a:prstGeom prst="rect">
            <a:avLst/>
          </a:prstGeom>
          <a:solidFill>
            <a:schemeClr val="accent2">
              <a:lumMod val="60000"/>
              <a:lumOff val="40000"/>
            </a:schemeClr>
          </a:solidFill>
          <a:ln>
            <a:solidFill>
              <a:schemeClr val="accent1"/>
            </a:solidFill>
          </a:ln>
        </p:spPr>
        <p:txBody>
          <a:bodyPr wrap="square" rtlCol="0">
            <a:spAutoFit/>
          </a:bodyPr>
          <a:lstStyle/>
          <a:p>
            <a:r>
              <a:rPr lang="zh-TW" altLang="en-US" sz="2400" dirty="0">
                <a:latin typeface="標楷體" pitchFamily="65" charset="-120"/>
                <a:ea typeface="標楷體" pitchFamily="65" charset="-120"/>
              </a:rPr>
              <a:t>為什麼當今的資訊系統科技和網際網路對保護個人隱私權及智慧財產造成挑戰？</a:t>
            </a:r>
          </a:p>
        </p:txBody>
      </p:sp>
      <p:sp>
        <p:nvSpPr>
          <p:cNvPr id="10" name="文字方塊 9"/>
          <p:cNvSpPr txBox="1"/>
          <p:nvPr/>
        </p:nvSpPr>
        <p:spPr>
          <a:xfrm>
            <a:off x="611560" y="4911551"/>
            <a:ext cx="7992888" cy="461665"/>
          </a:xfrm>
          <a:prstGeom prst="rect">
            <a:avLst/>
          </a:prstGeom>
          <a:solidFill>
            <a:schemeClr val="accent5">
              <a:lumMod val="60000"/>
              <a:lumOff val="40000"/>
            </a:schemeClr>
          </a:solidFill>
        </p:spPr>
        <p:txBody>
          <a:bodyPr wrap="square" rtlCol="0">
            <a:spAutoFit/>
          </a:bodyPr>
          <a:lstStyle/>
          <a:p>
            <a:r>
              <a:rPr lang="zh-TW" altLang="en-US" sz="2400" dirty="0">
                <a:latin typeface="標楷體" pitchFamily="65" charset="-120"/>
                <a:ea typeface="標楷體" pitchFamily="65" charset="-120"/>
              </a:rPr>
              <a:t>資訊系統如何影響日常生活？</a:t>
            </a:r>
            <a:endParaRPr lang="en-US" altLang="zh-TW" sz="2400" b="1" dirty="0">
              <a:latin typeface="標楷體" pitchFamily="65" charset="-120"/>
              <a:ea typeface="標楷體" pitchFamily="65" charset="-120"/>
            </a:endParaRPr>
          </a:p>
        </p:txBody>
      </p:sp>
    </p:spTree>
    <p:extLst>
      <p:ext uri="{BB962C8B-B14F-4D97-AF65-F5344CB8AC3E}">
        <p14:creationId xmlns:p14="http://schemas.microsoft.com/office/powerpoint/2010/main" xmlns="" val="371741462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pPr algn="ctr"/>
            <a:r>
              <a:rPr lang="zh-TW" altLang="en-US" dirty="0" smtClean="0">
                <a:latin typeface="標楷體" pitchFamily="65" charset="-120"/>
                <a:ea typeface="標楷體" pitchFamily="65" charset="-120"/>
              </a:rPr>
              <a:t>問題討論</a:t>
            </a:r>
            <a:endParaRPr lang="zh-TW" altLang="en-US" dirty="0">
              <a:latin typeface="標楷體" pitchFamily="65" charset="-120"/>
              <a:ea typeface="標楷體" pitchFamily="65" charset="-120"/>
            </a:endParaRPr>
          </a:p>
        </p:txBody>
      </p:sp>
      <p:sp>
        <p:nvSpPr>
          <p:cNvPr id="2" name="內容版面配置區 1"/>
          <p:cNvSpPr>
            <a:spLocks noGrp="1"/>
          </p:cNvSpPr>
          <p:nvPr>
            <p:ph idx="1"/>
          </p:nvPr>
        </p:nvSpPr>
        <p:spPr/>
        <p:txBody>
          <a:bodyPr>
            <a:normAutofit fontScale="92500" lnSpcReduction="20000"/>
          </a:bodyPr>
          <a:lstStyle/>
          <a:p>
            <a:pPr>
              <a:buNone/>
            </a:pPr>
            <a:r>
              <a:rPr lang="en-US" altLang="zh-TW" dirty="0" smtClean="0">
                <a:latin typeface="Times New Roman" pitchFamily="18" charset="0"/>
                <a:ea typeface="標楷體" pitchFamily="65" charset="-120"/>
                <a:cs typeface="Times New Roman" pitchFamily="18" charset="0"/>
              </a:rPr>
              <a:t>	1. </a:t>
            </a:r>
            <a:r>
              <a:rPr lang="zh-TW" altLang="en-US" dirty="0" smtClean="0">
                <a:latin typeface="Times New Roman" pitchFamily="18" charset="0"/>
                <a:ea typeface="標楷體" pitchFamily="65" charset="-120"/>
                <a:cs typeface="Times New Roman" pitchFamily="18" charset="0"/>
              </a:rPr>
              <a:t>以軟體為基礎的服務行業，如自動提款機， </a:t>
            </a:r>
            <a:endParaRPr lang="en-US" altLang="zh-TW" dirty="0" smtClean="0">
              <a:latin typeface="Times New Roman" pitchFamily="18" charset="0"/>
              <a:ea typeface="標楷體" pitchFamily="65" charset="-120"/>
              <a:cs typeface="Times New Roman" pitchFamily="18" charset="0"/>
            </a:endParaRPr>
          </a:p>
          <a:p>
            <a:pPr>
              <a:buNone/>
            </a:pPr>
            <a:r>
              <a:rPr lang="zh-TW" altLang="en-US" dirty="0">
                <a:latin typeface="Times New Roman" pitchFamily="18" charset="0"/>
                <a:ea typeface="標楷體" pitchFamily="65" charset="-120"/>
                <a:cs typeface="Times New Roman" pitchFamily="18" charset="0"/>
              </a:rPr>
              <a:t> </a:t>
            </a:r>
            <a:r>
              <a:rPr lang="zh-TW" altLang="en-US" dirty="0" smtClean="0">
                <a:latin typeface="Times New Roman" pitchFamily="18" charset="0"/>
                <a:ea typeface="標楷體" pitchFamily="65" charset="-120"/>
                <a:cs typeface="Times New Roman" pitchFamily="18" charset="0"/>
              </a:rPr>
              <a:t>        當它們的系統失效時，是否應該為所造成 </a:t>
            </a:r>
            <a:endParaRPr lang="en-US" altLang="zh-TW" dirty="0" smtClean="0">
              <a:latin typeface="Times New Roman" pitchFamily="18" charset="0"/>
              <a:ea typeface="標楷體" pitchFamily="65" charset="-120"/>
              <a:cs typeface="Times New Roman" pitchFamily="18" charset="0"/>
            </a:endParaRPr>
          </a:p>
          <a:p>
            <a:pPr>
              <a:buNone/>
            </a:pPr>
            <a:r>
              <a:rPr lang="zh-TW" altLang="en-US" dirty="0">
                <a:latin typeface="Times New Roman" pitchFamily="18" charset="0"/>
                <a:ea typeface="標楷體" pitchFamily="65" charset="-120"/>
                <a:cs typeface="Times New Roman" pitchFamily="18" charset="0"/>
              </a:rPr>
              <a:t> </a:t>
            </a:r>
            <a:r>
              <a:rPr lang="zh-TW" altLang="en-US" dirty="0" smtClean="0">
                <a:latin typeface="Times New Roman" pitchFamily="18" charset="0"/>
                <a:ea typeface="標楷體" pitchFamily="65" charset="-120"/>
                <a:cs typeface="Times New Roman" pitchFamily="18" charset="0"/>
              </a:rPr>
              <a:t>         經濟上的損害負責？ </a:t>
            </a:r>
            <a:endParaRPr lang="en-US" altLang="zh-TW" dirty="0" smtClean="0">
              <a:latin typeface="Times New Roman" pitchFamily="18" charset="0"/>
              <a:ea typeface="標楷體" pitchFamily="65" charset="-120"/>
              <a:cs typeface="Times New Roman" pitchFamily="18" charset="0"/>
            </a:endParaRPr>
          </a:p>
          <a:p>
            <a:pPr>
              <a:buNone/>
            </a:pPr>
            <a:endParaRPr lang="en-US" altLang="zh-TW" dirty="0" smtClean="0">
              <a:latin typeface="Times New Roman" pitchFamily="18" charset="0"/>
              <a:ea typeface="標楷體" pitchFamily="65" charset="-120"/>
              <a:cs typeface="Times New Roman" pitchFamily="18" charset="0"/>
            </a:endParaRPr>
          </a:p>
          <a:p>
            <a:pPr>
              <a:buNone/>
            </a:pPr>
            <a:r>
              <a:rPr lang="en-US" altLang="zh-TW" dirty="0" smtClean="0">
                <a:latin typeface="Times New Roman" pitchFamily="18" charset="0"/>
                <a:ea typeface="標楷體" pitchFamily="65" charset="-120"/>
                <a:cs typeface="Times New Roman" pitchFamily="18" charset="0"/>
              </a:rPr>
              <a:t>	</a:t>
            </a:r>
            <a:r>
              <a:rPr lang="zh-TW" altLang="en-US" dirty="0" smtClean="0">
                <a:latin typeface="Times New Roman" pitchFamily="18" charset="0"/>
                <a:ea typeface="標楷體" pitchFamily="65" charset="-120"/>
                <a:cs typeface="Times New Roman" pitchFamily="18" charset="0"/>
              </a:rPr>
              <a:t> </a:t>
            </a:r>
            <a:r>
              <a:rPr lang="en-US" altLang="zh-TW" dirty="0" smtClean="0">
                <a:latin typeface="Times New Roman" pitchFamily="18" charset="0"/>
                <a:ea typeface="標楷體" pitchFamily="65" charset="-120"/>
                <a:cs typeface="Times New Roman" pitchFamily="18" charset="0"/>
              </a:rPr>
              <a:t>2. </a:t>
            </a:r>
            <a:r>
              <a:rPr lang="zh-TW" altLang="en-US" dirty="0" smtClean="0">
                <a:latin typeface="Times New Roman" pitchFamily="18" charset="0"/>
                <a:ea typeface="標楷體" pitchFamily="65" charset="-120"/>
                <a:cs typeface="Times New Roman" pitchFamily="18" charset="0"/>
              </a:rPr>
              <a:t>公司是否該為因資訊系統所造成的失業負 </a:t>
            </a:r>
            <a:endParaRPr lang="en-US" altLang="zh-TW" dirty="0" smtClean="0">
              <a:latin typeface="Times New Roman" pitchFamily="18" charset="0"/>
              <a:ea typeface="標楷體" pitchFamily="65" charset="-120"/>
              <a:cs typeface="Times New Roman" pitchFamily="18" charset="0"/>
            </a:endParaRPr>
          </a:p>
          <a:p>
            <a:pPr>
              <a:buNone/>
            </a:pPr>
            <a:r>
              <a:rPr lang="zh-TW" altLang="en-US" dirty="0">
                <a:latin typeface="Times New Roman" pitchFamily="18" charset="0"/>
                <a:ea typeface="標楷體" pitchFamily="65" charset="-120"/>
                <a:cs typeface="Times New Roman" pitchFamily="18" charset="0"/>
              </a:rPr>
              <a:t> </a:t>
            </a:r>
            <a:r>
              <a:rPr lang="zh-TW" altLang="en-US" dirty="0" smtClean="0">
                <a:latin typeface="Times New Roman" pitchFamily="18" charset="0"/>
                <a:ea typeface="標楷體" pitchFamily="65" charset="-120"/>
                <a:cs typeface="Times New Roman" pitchFamily="18" charset="0"/>
              </a:rPr>
              <a:t>         責？為什麼？ </a:t>
            </a:r>
            <a:endParaRPr lang="en-US" altLang="zh-TW" dirty="0" smtClean="0">
              <a:latin typeface="Times New Roman" pitchFamily="18" charset="0"/>
              <a:ea typeface="標楷體" pitchFamily="65" charset="-120"/>
              <a:cs typeface="Times New Roman" pitchFamily="18" charset="0"/>
            </a:endParaRPr>
          </a:p>
          <a:p>
            <a:pPr>
              <a:buNone/>
            </a:pPr>
            <a:endParaRPr lang="en-US" altLang="zh-TW" dirty="0">
              <a:latin typeface="Times New Roman" pitchFamily="18" charset="0"/>
              <a:ea typeface="標楷體" pitchFamily="65" charset="-120"/>
              <a:cs typeface="Times New Roman" pitchFamily="18" charset="0"/>
            </a:endParaRPr>
          </a:p>
          <a:p>
            <a:pPr>
              <a:buNone/>
            </a:pPr>
            <a:r>
              <a:rPr lang="zh-TW" altLang="en-US" dirty="0" smtClean="0">
                <a:latin typeface="Times New Roman" pitchFamily="18" charset="0"/>
                <a:ea typeface="標楷體" pitchFamily="65" charset="-120"/>
                <a:cs typeface="Times New Roman" pitchFamily="18" charset="0"/>
              </a:rPr>
              <a:t>     </a:t>
            </a:r>
            <a:r>
              <a:rPr lang="en-US" altLang="zh-TW" dirty="0" smtClean="0">
                <a:latin typeface="Times New Roman" pitchFamily="18" charset="0"/>
                <a:ea typeface="標楷體" pitchFamily="65" charset="-120"/>
                <a:cs typeface="Times New Roman" pitchFamily="18" charset="0"/>
              </a:rPr>
              <a:t>3</a:t>
            </a:r>
            <a:r>
              <a:rPr lang="en-US" altLang="zh-TW" dirty="0">
                <a:latin typeface="Times New Roman" pitchFamily="18" charset="0"/>
                <a:ea typeface="標楷體" pitchFamily="65" charset="-120"/>
                <a:cs typeface="Times New Roman" pitchFamily="18" charset="0"/>
              </a:rPr>
              <a:t>. </a:t>
            </a:r>
            <a:r>
              <a:rPr lang="zh-TW" altLang="en-US" dirty="0">
                <a:latin typeface="Times New Roman" pitchFamily="18" charset="0"/>
                <a:ea typeface="標楷體" pitchFamily="65" charset="-120"/>
                <a:cs typeface="Times New Roman" pitchFamily="18" charset="0"/>
              </a:rPr>
              <a:t>試討論允許公司透過鎖定網路行為蒐</a:t>
            </a:r>
          </a:p>
          <a:p>
            <a:pPr>
              <a:buNone/>
            </a:pPr>
            <a:r>
              <a:rPr lang="zh-TW" altLang="en-US" dirty="0" smtClean="0">
                <a:latin typeface="Times New Roman" pitchFamily="18" charset="0"/>
                <a:ea typeface="標楷體" pitchFamily="65" charset="-120"/>
                <a:cs typeface="Times New Roman" pitchFamily="18" charset="0"/>
              </a:rPr>
              <a:t>          集</a:t>
            </a:r>
            <a:r>
              <a:rPr lang="zh-TW" altLang="en-US" dirty="0">
                <a:latin typeface="Times New Roman" pitchFamily="18" charset="0"/>
                <a:ea typeface="標楷體" pitchFamily="65" charset="-120"/>
                <a:cs typeface="Times New Roman" pitchFamily="18" charset="0"/>
              </a:rPr>
              <a:t>個人資料的正反兩面意見。</a:t>
            </a: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barn(inVertical)">
                                      <p:cBhvr>
                                        <p:cTn id="16" dur="500"/>
                                        <p:tgtEl>
                                          <p:spTgt spid="2">
                                            <p:txEl>
                                              <p:pRg st="4" end="4"/>
                                            </p:txEl>
                                          </p:spTgt>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Effect transition="in" filter="barn(inVertical)">
                                      <p:cBhvr>
                                        <p:cTn id="19" dur="500"/>
                                        <p:tgtEl>
                                          <p:spTgt spid="2">
                                            <p:txEl>
                                              <p:pRg st="5" end="5"/>
                                            </p:txEl>
                                          </p:spTgt>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
                                            <p:txEl>
                                              <p:pRg st="7" end="7"/>
                                            </p:txEl>
                                          </p:spTgt>
                                        </p:tgtEl>
                                        <p:attrNameLst>
                                          <p:attrName>style.visibility</p:attrName>
                                        </p:attrNameLst>
                                      </p:cBhvr>
                                      <p:to>
                                        <p:strVal val="visible"/>
                                      </p:to>
                                    </p:set>
                                    <p:animEffect transition="in" filter="barn(inVertical)">
                                      <p:cBhvr>
                                        <p:cTn id="22" dur="500"/>
                                        <p:tgtEl>
                                          <p:spTgt spid="2">
                                            <p:txEl>
                                              <p:pRg st="7" end="7"/>
                                            </p:txEl>
                                          </p:spTgt>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animEffect transition="in" filter="barn(inVertical)">
                                      <p:cBhvr>
                                        <p:cTn id="25"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normAutofit/>
          </a:bodyPr>
          <a:lstStyle/>
          <a:p>
            <a:r>
              <a:rPr lang="en-US" altLang="zh-TW" sz="4400" dirty="0" smtClean="0">
                <a:latin typeface="Times New Roman" pitchFamily="18" charset="0"/>
                <a:ea typeface="標楷體" pitchFamily="65" charset="-120"/>
                <a:cs typeface="Times New Roman" pitchFamily="18" charset="0"/>
              </a:rPr>
              <a:t>4.1</a:t>
            </a:r>
            <a:r>
              <a:rPr lang="zh-TW" altLang="en-US" sz="4000" dirty="0" smtClean="0">
                <a:latin typeface="Times New Roman" pitchFamily="18" charset="0"/>
                <a:ea typeface="標楷體" pitchFamily="65" charset="-120"/>
                <a:cs typeface="Times New Roman" pitchFamily="18" charset="0"/>
              </a:rPr>
              <a:t>瞭解與資訊系統有關的倫理</a:t>
            </a:r>
            <a:r>
              <a:rPr lang="zh-TW" altLang="en-US" sz="4000" dirty="0" smtClean="0">
                <a:latin typeface="標楷體" pitchFamily="65" charset="-120"/>
                <a:ea typeface="標楷體" pitchFamily="65" charset="-120"/>
              </a:rPr>
              <a:t>議題</a:t>
            </a:r>
            <a:endParaRPr lang="zh-TW" altLang="en-US" sz="2700" dirty="0"/>
          </a:p>
        </p:txBody>
      </p:sp>
      <p:sp>
        <p:nvSpPr>
          <p:cNvPr id="7" name="矩形 6"/>
          <p:cNvSpPr/>
          <p:nvPr/>
        </p:nvSpPr>
        <p:spPr>
          <a:xfrm>
            <a:off x="467544" y="1239143"/>
            <a:ext cx="6048672" cy="461665"/>
          </a:xfrm>
          <a:prstGeom prst="rect">
            <a:avLst/>
          </a:prstGeom>
          <a:solidFill>
            <a:schemeClr val="tx2">
              <a:lumMod val="20000"/>
              <a:lumOff val="80000"/>
            </a:schemeClr>
          </a:solidFill>
        </p:spPr>
        <p:txBody>
          <a:bodyPr wrap="square">
            <a:spAutoFit/>
          </a:bodyPr>
          <a:lstStyle/>
          <a:p>
            <a:r>
              <a:rPr lang="zh-TW" altLang="en-US" sz="2400" dirty="0">
                <a:latin typeface="標楷體" pitchFamily="65" charset="-120"/>
                <a:ea typeface="標楷體" pitchFamily="65" charset="-120"/>
              </a:rPr>
              <a:t>近年來幾個高階管理者倫理判斷失誤的例子</a:t>
            </a:r>
          </a:p>
        </p:txBody>
      </p:sp>
      <p:pic>
        <p:nvPicPr>
          <p:cNvPr id="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528" y="1662485"/>
            <a:ext cx="8424936" cy="51508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21"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8)">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pPr algn="ctr"/>
            <a:r>
              <a:rPr lang="zh-TW" altLang="en-US" dirty="0" smtClean="0">
                <a:latin typeface="標楷體" pitchFamily="65" charset="-120"/>
                <a:ea typeface="標楷體" pitchFamily="65" charset="-120"/>
              </a:rPr>
              <a:t>個案研究</a:t>
            </a:r>
            <a:endParaRPr lang="zh-TW" altLang="en-US" dirty="0">
              <a:latin typeface="標楷體" pitchFamily="65" charset="-120"/>
              <a:ea typeface="標楷體" pitchFamily="65" charset="-120"/>
            </a:endParaRPr>
          </a:p>
        </p:txBody>
      </p:sp>
      <p:sp>
        <p:nvSpPr>
          <p:cNvPr id="5" name="矩形 4"/>
          <p:cNvSpPr/>
          <p:nvPr/>
        </p:nvSpPr>
        <p:spPr>
          <a:xfrm>
            <a:off x="815048" y="2204864"/>
            <a:ext cx="7520007" cy="769441"/>
          </a:xfrm>
          <a:prstGeom prst="rect">
            <a:avLst/>
          </a:prstGeom>
          <a:ln/>
        </p:spPr>
        <p:style>
          <a:lnRef idx="2">
            <a:schemeClr val="accent3"/>
          </a:lnRef>
          <a:fillRef idx="1">
            <a:schemeClr val="lt1"/>
          </a:fillRef>
          <a:effectRef idx="0">
            <a:schemeClr val="accent3"/>
          </a:effectRef>
          <a:fontRef idx="minor">
            <a:schemeClr val="dk1"/>
          </a:fontRef>
        </p:style>
        <p:txBody>
          <a:bodyPr wrap="none" lIns="91440" tIns="45720" rIns="91440" bIns="45720">
            <a:spAutoFit/>
          </a:bodyPr>
          <a:lstStyle/>
          <a:p>
            <a:pPr algn="ctr"/>
            <a:r>
              <a:rPr lang="zh-TW" altLang="en-US" sz="4400" dirty="0">
                <a:solidFill>
                  <a:srgbClr val="FF0000"/>
                </a:solidFill>
                <a:latin typeface="標楷體" pitchFamily="65" charset="-120"/>
                <a:ea typeface="標楷體" pitchFamily="65" charset="-120"/>
              </a:rPr>
              <a:t>當放射線療法反而造成死亡時</a:t>
            </a:r>
            <a:endParaRPr lang="zh-TW" altLang="en-US" sz="4400" dirty="0">
              <a:solidFill>
                <a:srgbClr val="FF0000"/>
              </a:solidFill>
              <a:latin typeface="標楷體" pitchFamily="65" charset="-120"/>
              <a:ea typeface="標楷體" pitchFamily="65" charset="-120"/>
              <a:cs typeface="Times New Roman" pitchFamily="18" charset="0"/>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normAutofit/>
          </a:bodyPr>
          <a:lstStyle/>
          <a:p>
            <a:r>
              <a:rPr lang="en-US" altLang="zh-TW" sz="4400" dirty="0" smtClean="0">
                <a:latin typeface="Times New Roman" pitchFamily="18" charset="0"/>
                <a:ea typeface="標楷體" pitchFamily="65" charset="-120"/>
                <a:cs typeface="Times New Roman" pitchFamily="18" charset="0"/>
              </a:rPr>
              <a:t>4.1</a:t>
            </a:r>
            <a:r>
              <a:rPr lang="zh-TW" altLang="en-US" sz="4000" dirty="0" smtClean="0">
                <a:latin typeface="Times New Roman" pitchFamily="18" charset="0"/>
                <a:ea typeface="標楷體" pitchFamily="65" charset="-120"/>
                <a:cs typeface="Times New Roman" pitchFamily="18" charset="0"/>
              </a:rPr>
              <a:t>瞭解與資訊系統有關的倫理</a:t>
            </a:r>
            <a:r>
              <a:rPr lang="zh-TW" altLang="en-US" sz="4000" dirty="0" smtClean="0">
                <a:latin typeface="標楷體" pitchFamily="65" charset="-120"/>
                <a:ea typeface="標楷體" pitchFamily="65" charset="-120"/>
              </a:rPr>
              <a:t>議題</a:t>
            </a:r>
            <a:endParaRPr lang="zh-TW" altLang="en-US" sz="2700" dirty="0"/>
          </a:p>
        </p:txBody>
      </p:sp>
      <p:sp>
        <p:nvSpPr>
          <p:cNvPr id="7" name="矩形 6"/>
          <p:cNvSpPr/>
          <p:nvPr/>
        </p:nvSpPr>
        <p:spPr>
          <a:xfrm>
            <a:off x="395536" y="1537628"/>
            <a:ext cx="2232248" cy="523220"/>
          </a:xfrm>
          <a:prstGeom prst="rect">
            <a:avLst/>
          </a:prstGeom>
          <a:solidFill>
            <a:schemeClr val="tx2">
              <a:lumMod val="20000"/>
              <a:lumOff val="80000"/>
            </a:schemeClr>
          </a:solidFill>
        </p:spPr>
        <p:txBody>
          <a:bodyPr wrap="square">
            <a:spAutoFit/>
          </a:bodyPr>
          <a:lstStyle/>
          <a:p>
            <a:r>
              <a:rPr lang="zh-TW" altLang="en-US" sz="2800" b="1" dirty="0">
                <a:latin typeface="標楷體" pitchFamily="65" charset="-120"/>
                <a:ea typeface="標楷體" pitchFamily="65" charset="-120"/>
              </a:rPr>
              <a:t>倫理</a:t>
            </a:r>
            <a:r>
              <a:rPr lang="en-US" altLang="zh-TW" sz="2800" b="1" dirty="0">
                <a:latin typeface="標楷體" pitchFamily="65" charset="-120"/>
                <a:ea typeface="標楷體" pitchFamily="65" charset="-120"/>
              </a:rPr>
              <a:t> </a:t>
            </a:r>
            <a:r>
              <a:rPr lang="en-US" altLang="zh-TW" sz="2800" dirty="0">
                <a:latin typeface="標楷體" pitchFamily="65" charset="-120"/>
                <a:ea typeface="標楷體" pitchFamily="65" charset="-120"/>
              </a:rPr>
              <a:t>(</a:t>
            </a:r>
            <a:r>
              <a:rPr lang="en-US" altLang="zh-TW" sz="2800" dirty="0">
                <a:latin typeface="Times New Roman" pitchFamily="18" charset="0"/>
                <a:ea typeface="標楷體" pitchFamily="65" charset="-120"/>
                <a:cs typeface="Times New Roman" pitchFamily="18" charset="0"/>
              </a:rPr>
              <a:t>ethics</a:t>
            </a:r>
            <a:r>
              <a:rPr lang="en-US" altLang="zh-TW" sz="2800" dirty="0">
                <a:latin typeface="標楷體" pitchFamily="65" charset="-120"/>
                <a:ea typeface="標楷體" pitchFamily="65" charset="-120"/>
              </a:rPr>
              <a:t>)</a:t>
            </a:r>
            <a:endParaRPr lang="zh-TW" altLang="en-US" sz="2800" dirty="0">
              <a:latin typeface="標楷體" pitchFamily="65" charset="-120"/>
              <a:ea typeface="標楷體" pitchFamily="65" charset="-120"/>
            </a:endParaRPr>
          </a:p>
        </p:txBody>
      </p:sp>
      <p:sp>
        <p:nvSpPr>
          <p:cNvPr id="2" name="矩形 1"/>
          <p:cNvSpPr/>
          <p:nvPr/>
        </p:nvSpPr>
        <p:spPr>
          <a:xfrm>
            <a:off x="827584" y="2237963"/>
            <a:ext cx="7560840" cy="830997"/>
          </a:xfrm>
          <a:prstGeom prst="rect">
            <a:avLst/>
          </a:prstGeom>
        </p:spPr>
        <p:txBody>
          <a:bodyPr wrap="square">
            <a:spAutoFit/>
          </a:bodyPr>
          <a:lstStyle/>
          <a:p>
            <a:r>
              <a:rPr lang="zh-TW" altLang="en-US" sz="2400" dirty="0">
                <a:latin typeface="標楷體" pitchFamily="65" charset="-120"/>
                <a:ea typeface="標楷體" pitchFamily="65" charset="-120"/>
              </a:rPr>
              <a:t>是引導是非的道德標準，讓個人可以從中選擇，指引其</a:t>
            </a:r>
            <a:r>
              <a:rPr lang="zh-TW" altLang="en-US" sz="2400" dirty="0" smtClean="0">
                <a:latin typeface="標楷體" pitchFamily="65" charset="-120"/>
                <a:ea typeface="標楷體" pitchFamily="65" charset="-120"/>
              </a:rPr>
              <a:t>行為</a:t>
            </a:r>
            <a:r>
              <a:rPr lang="zh-TW" altLang="en-US" sz="2400" dirty="0">
                <a:latin typeface="標楷體" pitchFamily="65" charset="-120"/>
                <a:ea typeface="標楷體" pitchFamily="65" charset="-120"/>
              </a:rPr>
              <a:t>，而使他們成為一個合乎道德的人</a:t>
            </a:r>
            <a:r>
              <a:rPr lang="zh-TW" altLang="en-US" sz="2400" dirty="0" smtClean="0">
                <a:latin typeface="標楷體" pitchFamily="65" charset="-120"/>
                <a:ea typeface="標楷體" pitchFamily="65" charset="-120"/>
              </a:rPr>
              <a:t>。</a:t>
            </a:r>
            <a:endParaRPr lang="en-US" altLang="zh-TW" sz="2400" dirty="0">
              <a:latin typeface="標楷體" pitchFamily="65" charset="-120"/>
              <a:ea typeface="標楷體" pitchFamily="65" charset="-120"/>
            </a:endParaRPr>
          </a:p>
        </p:txBody>
      </p:sp>
      <p:sp>
        <p:nvSpPr>
          <p:cNvPr id="5" name="矩形 4"/>
          <p:cNvSpPr/>
          <p:nvPr/>
        </p:nvSpPr>
        <p:spPr>
          <a:xfrm>
            <a:off x="827584" y="3380799"/>
            <a:ext cx="7560840" cy="1200329"/>
          </a:xfrm>
          <a:prstGeom prst="rect">
            <a:avLst/>
          </a:prstGeom>
        </p:spPr>
        <p:txBody>
          <a:bodyPr wrap="square">
            <a:spAutoFit/>
          </a:bodyPr>
          <a:lstStyle/>
          <a:p>
            <a:r>
              <a:rPr lang="zh-TW" altLang="en-US" sz="2400" dirty="0">
                <a:latin typeface="標楷體" pitchFamily="65" charset="-120"/>
                <a:ea typeface="標楷體" pitchFamily="65" charset="-120"/>
              </a:rPr>
              <a:t>資訊系統</a:t>
            </a:r>
            <a:r>
              <a:rPr lang="zh-TW" altLang="en-US" sz="2400" dirty="0" smtClean="0">
                <a:latin typeface="標楷體" pitchFamily="65" charset="-120"/>
                <a:ea typeface="標楷體" pitchFamily="65" charset="-120"/>
              </a:rPr>
              <a:t>會對個</a:t>
            </a:r>
            <a:r>
              <a:rPr lang="zh-TW" altLang="en-US" sz="2400" dirty="0">
                <a:latin typeface="標楷體" pitchFamily="65" charset="-120"/>
                <a:ea typeface="標楷體" pitchFamily="65" charset="-120"/>
              </a:rPr>
              <a:t>人和社會產生新的倫理問題。因為它們有機會帶來密集的社會改變，也因此會威脅現存的權力、財富、人權與義務的分配。</a:t>
            </a:r>
          </a:p>
        </p:txBody>
      </p:sp>
    </p:spTree>
    <p:extLst>
      <p:ext uri="{BB962C8B-B14F-4D97-AF65-F5344CB8AC3E}">
        <p14:creationId xmlns:p14="http://schemas.microsoft.com/office/powerpoint/2010/main" xmlns="" val="212852675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normAutofit/>
          </a:bodyPr>
          <a:lstStyle/>
          <a:p>
            <a:r>
              <a:rPr lang="en-US" altLang="zh-TW" sz="4400" dirty="0" smtClean="0">
                <a:latin typeface="Times New Roman" pitchFamily="18" charset="0"/>
                <a:ea typeface="標楷體" pitchFamily="65" charset="-120"/>
                <a:cs typeface="Times New Roman" pitchFamily="18" charset="0"/>
              </a:rPr>
              <a:t>4.1</a:t>
            </a:r>
            <a:r>
              <a:rPr lang="zh-TW" altLang="en-US" sz="4000" dirty="0" smtClean="0">
                <a:latin typeface="Times New Roman" pitchFamily="18" charset="0"/>
                <a:ea typeface="標楷體" pitchFamily="65" charset="-120"/>
                <a:cs typeface="Times New Roman" pitchFamily="18" charset="0"/>
              </a:rPr>
              <a:t>瞭解與資訊系統有關的倫理</a:t>
            </a:r>
            <a:r>
              <a:rPr lang="zh-TW" altLang="en-US" sz="4000" dirty="0" smtClean="0">
                <a:latin typeface="標楷體" pitchFamily="65" charset="-120"/>
                <a:ea typeface="標楷體" pitchFamily="65" charset="-120"/>
              </a:rPr>
              <a:t>議題</a:t>
            </a:r>
            <a:endParaRPr lang="zh-TW" altLang="en-US" sz="2700" dirty="0"/>
          </a:p>
        </p:txBody>
      </p:sp>
      <p:sp>
        <p:nvSpPr>
          <p:cNvPr id="7" name="矩形 6"/>
          <p:cNvSpPr/>
          <p:nvPr/>
        </p:nvSpPr>
        <p:spPr>
          <a:xfrm>
            <a:off x="395536" y="1537628"/>
            <a:ext cx="4464496" cy="523220"/>
          </a:xfrm>
          <a:prstGeom prst="rect">
            <a:avLst/>
          </a:prstGeom>
          <a:solidFill>
            <a:schemeClr val="tx2">
              <a:lumMod val="20000"/>
              <a:lumOff val="80000"/>
            </a:schemeClr>
          </a:solidFill>
        </p:spPr>
        <p:txBody>
          <a:bodyPr wrap="square">
            <a:spAutoFit/>
          </a:bodyPr>
          <a:lstStyle/>
          <a:p>
            <a:r>
              <a:rPr lang="zh-TW" altLang="en-US" sz="2800" dirty="0">
                <a:latin typeface="標楷體" pitchFamily="65" charset="-120"/>
                <a:ea typeface="標楷體" pitchFamily="65" charset="-120"/>
              </a:rPr>
              <a:t>與資訊系統</a:t>
            </a:r>
            <a:r>
              <a:rPr lang="zh-TW" altLang="en-US" sz="2800" dirty="0" smtClean="0">
                <a:latin typeface="標楷體" pitchFamily="65" charset="-120"/>
                <a:ea typeface="標楷體" pitchFamily="65" charset="-120"/>
              </a:rPr>
              <a:t>相關的</a:t>
            </a:r>
            <a:r>
              <a:rPr lang="zh-TW" altLang="en-US" sz="2800" dirty="0">
                <a:latin typeface="標楷體" pitchFamily="65" charset="-120"/>
                <a:ea typeface="標楷體" pitchFamily="65" charset="-120"/>
              </a:rPr>
              <a:t>道德議題</a:t>
            </a:r>
          </a:p>
        </p:txBody>
      </p:sp>
      <p:graphicFrame>
        <p:nvGraphicFramePr>
          <p:cNvPr id="6" name="資料庫圖表 5"/>
          <p:cNvGraphicFramePr/>
          <p:nvPr>
            <p:extLst>
              <p:ext uri="{D42A27DB-BD31-4B8C-83A1-F6EECF244321}">
                <p14:modId xmlns:p14="http://schemas.microsoft.com/office/powerpoint/2010/main" xmlns="" val="1209037202"/>
              </p:ext>
            </p:extLst>
          </p:nvPr>
        </p:nvGraphicFramePr>
        <p:xfrm>
          <a:off x="395536" y="2348880"/>
          <a:ext cx="8424936"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64022732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Graphic spid="6"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normAutofit fontScale="90000"/>
          </a:bodyPr>
          <a:lstStyle/>
          <a:p>
            <a:r>
              <a:rPr lang="en-US" altLang="zh-TW" sz="4800" dirty="0" smtClean="0">
                <a:latin typeface="Times New Roman" pitchFamily="18" charset="0"/>
                <a:ea typeface="標楷體" pitchFamily="65" charset="-120"/>
                <a:cs typeface="Times New Roman" pitchFamily="18" charset="0"/>
              </a:rPr>
              <a:t>4.1</a:t>
            </a:r>
            <a:r>
              <a:rPr lang="zh-TW" altLang="en-US" sz="4400" dirty="0" smtClean="0">
                <a:latin typeface="Times New Roman" pitchFamily="18" charset="0"/>
                <a:ea typeface="標楷體" pitchFamily="65" charset="-120"/>
                <a:cs typeface="Times New Roman" pitchFamily="18" charset="0"/>
              </a:rPr>
              <a:t>瞭解與資訊系統有關的倫理</a:t>
            </a:r>
            <a:r>
              <a:rPr lang="zh-TW" altLang="en-US" sz="4400" dirty="0" smtClean="0">
                <a:latin typeface="標楷體" pitchFamily="65" charset="-120"/>
                <a:ea typeface="標楷體" pitchFamily="65" charset="-120"/>
              </a:rPr>
              <a:t>議題</a:t>
            </a:r>
            <a:r>
              <a:rPr lang="en-US" altLang="zh-TW" sz="2700" dirty="0" smtClean="0">
                <a:latin typeface="Times New Roman" pitchFamily="18" charset="0"/>
                <a:ea typeface="標楷體" pitchFamily="65" charset="-120"/>
                <a:cs typeface="Times New Roman" pitchFamily="18" charset="0"/>
              </a:rPr>
              <a:t>4</a:t>
            </a:r>
            <a:endParaRPr lang="zh-TW" altLang="en-US" sz="2700" dirty="0"/>
          </a:p>
        </p:txBody>
      </p:sp>
      <p:sp>
        <p:nvSpPr>
          <p:cNvPr id="5" name="矩形 4"/>
          <p:cNvSpPr/>
          <p:nvPr/>
        </p:nvSpPr>
        <p:spPr>
          <a:xfrm>
            <a:off x="755576" y="2692077"/>
            <a:ext cx="7416824" cy="1384995"/>
          </a:xfrm>
          <a:prstGeom prst="rect">
            <a:avLst/>
          </a:prstGeom>
        </p:spPr>
        <p:txBody>
          <a:bodyPr wrap="square">
            <a:spAutoFit/>
          </a:bodyPr>
          <a:lstStyle/>
          <a:p>
            <a:r>
              <a:rPr lang="en-US" altLang="zh-TW" sz="2800" dirty="0" smtClean="0">
                <a:latin typeface="標楷體" pitchFamily="65" charset="-120"/>
                <a:ea typeface="標楷體" pitchFamily="65" charset="-120"/>
              </a:rPr>
              <a:t> </a:t>
            </a:r>
            <a:r>
              <a:rPr lang="zh-TW" altLang="en-US" sz="2800" dirty="0" smtClean="0">
                <a:latin typeface="標楷體" pitchFamily="65" charset="-120"/>
                <a:ea typeface="標楷體" pitchFamily="65" charset="-120"/>
              </a:rPr>
              <a:t>這三者之間的關係對於如何找出資訊社會主要的道德面向相當有用，因為它橫跨了三個不同層級的行為：</a:t>
            </a:r>
            <a:r>
              <a:rPr lang="zh-TW" altLang="en-US" sz="2800" b="1" dirty="0" smtClean="0">
                <a:solidFill>
                  <a:srgbClr val="FF0000"/>
                </a:solidFill>
                <a:latin typeface="標楷體" pitchFamily="65" charset="-120"/>
                <a:ea typeface="標楷體" pitchFamily="65" charset="-120"/>
              </a:rPr>
              <a:t>個人、社會與政治</a:t>
            </a:r>
            <a:r>
              <a:rPr lang="zh-TW" altLang="en-US" sz="2800" dirty="0" smtClean="0">
                <a:latin typeface="標楷體" pitchFamily="65" charset="-120"/>
                <a:ea typeface="標楷體" pitchFamily="65" charset="-120"/>
              </a:rPr>
              <a:t>。</a:t>
            </a:r>
          </a:p>
        </p:txBody>
      </p:sp>
      <p:sp>
        <p:nvSpPr>
          <p:cNvPr id="6" name="矩形 5"/>
          <p:cNvSpPr/>
          <p:nvPr/>
        </p:nvSpPr>
        <p:spPr>
          <a:xfrm>
            <a:off x="395536" y="1537628"/>
            <a:ext cx="5616624" cy="523220"/>
          </a:xfrm>
          <a:prstGeom prst="rect">
            <a:avLst/>
          </a:prstGeom>
          <a:solidFill>
            <a:schemeClr val="tx2">
              <a:lumMod val="20000"/>
              <a:lumOff val="80000"/>
            </a:schemeClr>
          </a:solidFill>
        </p:spPr>
        <p:txBody>
          <a:bodyPr wrap="square">
            <a:spAutoFit/>
          </a:bodyPr>
          <a:lstStyle/>
          <a:p>
            <a:r>
              <a:rPr lang="zh-TW" altLang="en-US" sz="2800" b="1" dirty="0">
                <a:latin typeface="標楷體" pitchFamily="65" charset="-120"/>
                <a:ea typeface="標楷體" pitchFamily="65" charset="-120"/>
              </a:rPr>
              <a:t>倫理、社會與政治議題的思考模式</a:t>
            </a:r>
            <a:endParaRPr lang="zh-TW" altLang="en-US" sz="2800" dirty="0">
              <a:latin typeface="標楷體" pitchFamily="65" charset="-120"/>
              <a:ea typeface="標楷體" pitchFamily="65" charset="-120"/>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normAutofit fontScale="90000"/>
          </a:bodyPr>
          <a:lstStyle/>
          <a:p>
            <a:r>
              <a:rPr lang="en-US" altLang="zh-TW" sz="4800" dirty="0" smtClean="0">
                <a:latin typeface="Times New Roman" pitchFamily="18" charset="0"/>
                <a:ea typeface="標楷體" pitchFamily="65" charset="-120"/>
                <a:cs typeface="Times New Roman" pitchFamily="18" charset="0"/>
              </a:rPr>
              <a:t>4.1</a:t>
            </a:r>
            <a:r>
              <a:rPr lang="zh-TW" altLang="en-US" sz="4400" dirty="0" smtClean="0">
                <a:latin typeface="Times New Roman" pitchFamily="18" charset="0"/>
                <a:ea typeface="標楷體" pitchFamily="65" charset="-120"/>
                <a:cs typeface="Times New Roman" pitchFamily="18" charset="0"/>
              </a:rPr>
              <a:t>瞭解與資訊系統有關的倫理</a:t>
            </a:r>
            <a:r>
              <a:rPr lang="zh-TW" altLang="en-US" sz="4400" dirty="0" smtClean="0">
                <a:latin typeface="標楷體" pitchFamily="65" charset="-120"/>
                <a:ea typeface="標楷體" pitchFamily="65" charset="-120"/>
              </a:rPr>
              <a:t>議題</a:t>
            </a:r>
            <a:endParaRPr lang="zh-TW" altLang="en-US" sz="2700" dirty="0">
              <a:latin typeface="Times New Roman" pitchFamily="18" charset="0"/>
              <a:cs typeface="Times New Roman" pitchFamily="18" charset="0"/>
            </a:endParaRPr>
          </a:p>
        </p:txBody>
      </p:sp>
      <p:sp>
        <p:nvSpPr>
          <p:cNvPr id="6" name="矩形 5"/>
          <p:cNvSpPr/>
          <p:nvPr/>
        </p:nvSpPr>
        <p:spPr>
          <a:xfrm>
            <a:off x="395536" y="1537628"/>
            <a:ext cx="4140460" cy="523220"/>
          </a:xfrm>
          <a:prstGeom prst="rect">
            <a:avLst/>
          </a:prstGeom>
          <a:solidFill>
            <a:schemeClr val="tx2">
              <a:lumMod val="20000"/>
              <a:lumOff val="80000"/>
            </a:schemeClr>
          </a:solidFill>
        </p:spPr>
        <p:txBody>
          <a:bodyPr wrap="square">
            <a:spAutoFit/>
          </a:bodyPr>
          <a:lstStyle/>
          <a:p>
            <a:r>
              <a:rPr lang="zh-TW" altLang="en-US" sz="2800" b="1" dirty="0">
                <a:latin typeface="標楷體" pitchFamily="65" charset="-120"/>
                <a:ea typeface="標楷體" pitchFamily="65" charset="-120"/>
              </a:rPr>
              <a:t>資訊時代的五大道德層面 </a:t>
            </a:r>
            <a:endParaRPr lang="en-US" altLang="zh-TW" sz="2800" b="1" dirty="0">
              <a:latin typeface="標楷體" pitchFamily="65" charset="-120"/>
              <a:ea typeface="標楷體" pitchFamily="65" charset="-120"/>
            </a:endParaRPr>
          </a:p>
        </p:txBody>
      </p:sp>
      <p:graphicFrame>
        <p:nvGraphicFramePr>
          <p:cNvPr id="2" name="資料庫圖表 1"/>
          <p:cNvGraphicFramePr/>
          <p:nvPr>
            <p:extLst>
              <p:ext uri="{D42A27DB-BD31-4B8C-83A1-F6EECF244321}">
                <p14:modId xmlns:p14="http://schemas.microsoft.com/office/powerpoint/2010/main" xmlns="" val="3674569168"/>
              </p:ext>
            </p:extLst>
          </p:nvPr>
        </p:nvGraphicFramePr>
        <p:xfrm>
          <a:off x="395536" y="2101304"/>
          <a:ext cx="8496944" cy="4568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21" presetClass="entr" presetSubtype="8" fill="hold" grpId="0" nodeType="withEffect">
                                  <p:stCondLst>
                                    <p:cond delay="0"/>
                                  </p:stCondLst>
                                  <p:childTnLst>
                                    <p:set>
                                      <p:cBhvr>
                                        <p:cTn id="9" dur="1" fill="hold">
                                          <p:stCondLst>
                                            <p:cond delay="0"/>
                                          </p:stCondLst>
                                        </p:cTn>
                                        <p:tgtEl>
                                          <p:spTgt spid="2">
                                            <p:graphicEl>
                                              <a:dgm id="{E4B71F8E-593E-439C-A54E-AE54C88E40EF}"/>
                                            </p:graphicEl>
                                          </p:spTgt>
                                        </p:tgtEl>
                                        <p:attrNameLst>
                                          <p:attrName>style.visibility</p:attrName>
                                        </p:attrNameLst>
                                      </p:cBhvr>
                                      <p:to>
                                        <p:strVal val="visible"/>
                                      </p:to>
                                    </p:set>
                                    <p:animEffect transition="in" filter="wheel(8)">
                                      <p:cBhvr>
                                        <p:cTn id="10" dur="2000"/>
                                        <p:tgtEl>
                                          <p:spTgt spid="2">
                                            <p:graphicEl>
                                              <a:dgm id="{E4B71F8E-593E-439C-A54E-AE54C88E40EF}"/>
                                            </p:graphicEl>
                                          </p:spTgt>
                                        </p:tgtEl>
                                      </p:cBhvr>
                                    </p:animEffect>
                                  </p:childTnLst>
                                </p:cTn>
                              </p:par>
                              <p:par>
                                <p:cTn id="11" presetID="21" presetClass="entr" presetSubtype="8" fill="hold" grpId="0" nodeType="withEffect">
                                  <p:stCondLst>
                                    <p:cond delay="0"/>
                                  </p:stCondLst>
                                  <p:childTnLst>
                                    <p:set>
                                      <p:cBhvr>
                                        <p:cTn id="12" dur="1" fill="hold">
                                          <p:stCondLst>
                                            <p:cond delay="0"/>
                                          </p:stCondLst>
                                        </p:cTn>
                                        <p:tgtEl>
                                          <p:spTgt spid="2">
                                            <p:graphicEl>
                                              <a:dgm id="{D9A69340-E14F-471A-A230-BBAAB29179CF}"/>
                                            </p:graphicEl>
                                          </p:spTgt>
                                        </p:tgtEl>
                                        <p:attrNameLst>
                                          <p:attrName>style.visibility</p:attrName>
                                        </p:attrNameLst>
                                      </p:cBhvr>
                                      <p:to>
                                        <p:strVal val="visible"/>
                                      </p:to>
                                    </p:set>
                                    <p:animEffect transition="in" filter="wheel(8)">
                                      <p:cBhvr>
                                        <p:cTn id="13" dur="2000"/>
                                        <p:tgtEl>
                                          <p:spTgt spid="2">
                                            <p:graphicEl>
                                              <a:dgm id="{D9A69340-E14F-471A-A230-BBAAB29179CF}"/>
                                            </p:graphicEl>
                                          </p:spTgt>
                                        </p:tgtEl>
                                      </p:cBhvr>
                                    </p:animEffect>
                                  </p:childTnLst>
                                </p:cTn>
                              </p:par>
                              <p:par>
                                <p:cTn id="14" presetID="21" presetClass="entr" presetSubtype="8" fill="hold" grpId="0" nodeType="withEffect">
                                  <p:stCondLst>
                                    <p:cond delay="0"/>
                                  </p:stCondLst>
                                  <p:childTnLst>
                                    <p:set>
                                      <p:cBhvr>
                                        <p:cTn id="15" dur="1" fill="hold">
                                          <p:stCondLst>
                                            <p:cond delay="0"/>
                                          </p:stCondLst>
                                        </p:cTn>
                                        <p:tgtEl>
                                          <p:spTgt spid="2">
                                            <p:graphicEl>
                                              <a:dgm id="{9A0A468D-2806-49EE-9075-570264B96BC9}"/>
                                            </p:graphicEl>
                                          </p:spTgt>
                                        </p:tgtEl>
                                        <p:attrNameLst>
                                          <p:attrName>style.visibility</p:attrName>
                                        </p:attrNameLst>
                                      </p:cBhvr>
                                      <p:to>
                                        <p:strVal val="visible"/>
                                      </p:to>
                                    </p:set>
                                    <p:animEffect transition="in" filter="wheel(8)">
                                      <p:cBhvr>
                                        <p:cTn id="16" dur="2000"/>
                                        <p:tgtEl>
                                          <p:spTgt spid="2">
                                            <p:graphicEl>
                                              <a:dgm id="{9A0A468D-2806-49EE-9075-570264B96BC9}"/>
                                            </p:graphicEl>
                                          </p:spTgt>
                                        </p:tgtEl>
                                      </p:cBhvr>
                                    </p:animEffect>
                                  </p:childTnLst>
                                </p:cTn>
                              </p:par>
                              <p:par>
                                <p:cTn id="17" presetID="21" presetClass="entr" presetSubtype="8" fill="hold" grpId="0" nodeType="withEffect">
                                  <p:stCondLst>
                                    <p:cond delay="0"/>
                                  </p:stCondLst>
                                  <p:childTnLst>
                                    <p:set>
                                      <p:cBhvr>
                                        <p:cTn id="18" dur="1" fill="hold">
                                          <p:stCondLst>
                                            <p:cond delay="0"/>
                                          </p:stCondLst>
                                        </p:cTn>
                                        <p:tgtEl>
                                          <p:spTgt spid="2">
                                            <p:graphicEl>
                                              <a:dgm id="{B405E375-E823-4E3C-9CA1-E9CFB2EF09ED}"/>
                                            </p:graphicEl>
                                          </p:spTgt>
                                        </p:tgtEl>
                                        <p:attrNameLst>
                                          <p:attrName>style.visibility</p:attrName>
                                        </p:attrNameLst>
                                      </p:cBhvr>
                                      <p:to>
                                        <p:strVal val="visible"/>
                                      </p:to>
                                    </p:set>
                                    <p:animEffect transition="in" filter="wheel(8)">
                                      <p:cBhvr>
                                        <p:cTn id="19" dur="2000"/>
                                        <p:tgtEl>
                                          <p:spTgt spid="2">
                                            <p:graphicEl>
                                              <a:dgm id="{B405E375-E823-4E3C-9CA1-E9CFB2EF09ED}"/>
                                            </p:graphicEl>
                                          </p:spTgt>
                                        </p:tgtEl>
                                      </p:cBhvr>
                                    </p:animEffect>
                                  </p:childTnLst>
                                </p:cTn>
                              </p:par>
                              <p:par>
                                <p:cTn id="20" presetID="21" presetClass="entr" presetSubtype="8" fill="hold" grpId="0" nodeType="withEffect">
                                  <p:stCondLst>
                                    <p:cond delay="0"/>
                                  </p:stCondLst>
                                  <p:childTnLst>
                                    <p:set>
                                      <p:cBhvr>
                                        <p:cTn id="21" dur="1" fill="hold">
                                          <p:stCondLst>
                                            <p:cond delay="0"/>
                                          </p:stCondLst>
                                        </p:cTn>
                                        <p:tgtEl>
                                          <p:spTgt spid="2">
                                            <p:graphicEl>
                                              <a:dgm id="{93880C94-90D7-453D-BEB4-C577311EF328}"/>
                                            </p:graphicEl>
                                          </p:spTgt>
                                        </p:tgtEl>
                                        <p:attrNameLst>
                                          <p:attrName>style.visibility</p:attrName>
                                        </p:attrNameLst>
                                      </p:cBhvr>
                                      <p:to>
                                        <p:strVal val="visible"/>
                                      </p:to>
                                    </p:set>
                                    <p:animEffect transition="in" filter="wheel(8)">
                                      <p:cBhvr>
                                        <p:cTn id="22" dur="2000"/>
                                        <p:tgtEl>
                                          <p:spTgt spid="2">
                                            <p:graphicEl>
                                              <a:dgm id="{93880C94-90D7-453D-BEB4-C577311EF328}"/>
                                            </p:graphicEl>
                                          </p:spTgt>
                                        </p:tgtEl>
                                      </p:cBhvr>
                                    </p:animEffect>
                                  </p:childTnLst>
                                </p:cTn>
                              </p:par>
                              <p:par>
                                <p:cTn id="23" presetID="21" presetClass="entr" presetSubtype="8" fill="hold" grpId="0" nodeType="withEffect">
                                  <p:stCondLst>
                                    <p:cond delay="0"/>
                                  </p:stCondLst>
                                  <p:childTnLst>
                                    <p:set>
                                      <p:cBhvr>
                                        <p:cTn id="24" dur="1" fill="hold">
                                          <p:stCondLst>
                                            <p:cond delay="0"/>
                                          </p:stCondLst>
                                        </p:cTn>
                                        <p:tgtEl>
                                          <p:spTgt spid="2">
                                            <p:graphicEl>
                                              <a:dgm id="{67FD829E-D210-4722-A074-A61DDC1ED0B4}"/>
                                            </p:graphicEl>
                                          </p:spTgt>
                                        </p:tgtEl>
                                        <p:attrNameLst>
                                          <p:attrName>style.visibility</p:attrName>
                                        </p:attrNameLst>
                                      </p:cBhvr>
                                      <p:to>
                                        <p:strVal val="visible"/>
                                      </p:to>
                                    </p:set>
                                    <p:animEffect transition="in" filter="wheel(8)">
                                      <p:cBhvr>
                                        <p:cTn id="25" dur="2000"/>
                                        <p:tgtEl>
                                          <p:spTgt spid="2">
                                            <p:graphicEl>
                                              <a:dgm id="{67FD829E-D210-4722-A074-A61DDC1ED0B4}"/>
                                            </p:graphicEl>
                                          </p:spTgt>
                                        </p:tgtEl>
                                      </p:cBhvr>
                                    </p:animEffect>
                                  </p:childTnLst>
                                </p:cTn>
                              </p:par>
                              <p:par>
                                <p:cTn id="26" presetID="21" presetClass="entr" presetSubtype="8" fill="hold" grpId="0" nodeType="withEffect">
                                  <p:stCondLst>
                                    <p:cond delay="0"/>
                                  </p:stCondLst>
                                  <p:childTnLst>
                                    <p:set>
                                      <p:cBhvr>
                                        <p:cTn id="27" dur="1" fill="hold">
                                          <p:stCondLst>
                                            <p:cond delay="0"/>
                                          </p:stCondLst>
                                        </p:cTn>
                                        <p:tgtEl>
                                          <p:spTgt spid="2">
                                            <p:graphicEl>
                                              <a:dgm id="{09131725-CCD3-45E7-B874-36DD248C6C00}"/>
                                            </p:graphicEl>
                                          </p:spTgt>
                                        </p:tgtEl>
                                        <p:attrNameLst>
                                          <p:attrName>style.visibility</p:attrName>
                                        </p:attrNameLst>
                                      </p:cBhvr>
                                      <p:to>
                                        <p:strVal val="visible"/>
                                      </p:to>
                                    </p:set>
                                    <p:animEffect transition="in" filter="wheel(8)">
                                      <p:cBhvr>
                                        <p:cTn id="28" dur="2000"/>
                                        <p:tgtEl>
                                          <p:spTgt spid="2">
                                            <p:graphicEl>
                                              <a:dgm id="{09131725-CCD3-45E7-B874-36DD248C6C00}"/>
                                            </p:graphicEl>
                                          </p:spTgt>
                                        </p:tgtEl>
                                      </p:cBhvr>
                                    </p:animEffect>
                                  </p:childTnLst>
                                </p:cTn>
                              </p:par>
                              <p:par>
                                <p:cTn id="29" presetID="21" presetClass="entr" presetSubtype="8" fill="hold" grpId="0" nodeType="withEffect">
                                  <p:stCondLst>
                                    <p:cond delay="0"/>
                                  </p:stCondLst>
                                  <p:childTnLst>
                                    <p:set>
                                      <p:cBhvr>
                                        <p:cTn id="30" dur="1" fill="hold">
                                          <p:stCondLst>
                                            <p:cond delay="0"/>
                                          </p:stCondLst>
                                        </p:cTn>
                                        <p:tgtEl>
                                          <p:spTgt spid="2">
                                            <p:graphicEl>
                                              <a:dgm id="{C18CB66A-203C-4474-A8C7-0D7482EEA004}"/>
                                            </p:graphicEl>
                                          </p:spTgt>
                                        </p:tgtEl>
                                        <p:attrNameLst>
                                          <p:attrName>style.visibility</p:attrName>
                                        </p:attrNameLst>
                                      </p:cBhvr>
                                      <p:to>
                                        <p:strVal val="visible"/>
                                      </p:to>
                                    </p:set>
                                    <p:animEffect transition="in" filter="wheel(8)">
                                      <p:cBhvr>
                                        <p:cTn id="31" dur="2000"/>
                                        <p:tgtEl>
                                          <p:spTgt spid="2">
                                            <p:graphicEl>
                                              <a:dgm id="{C18CB66A-203C-4474-A8C7-0D7482EEA004}"/>
                                            </p:graphicEl>
                                          </p:spTgt>
                                        </p:tgtEl>
                                      </p:cBhvr>
                                    </p:animEffect>
                                  </p:childTnLst>
                                </p:cTn>
                              </p:par>
                              <p:par>
                                <p:cTn id="32" presetID="21" presetClass="entr" presetSubtype="8" fill="hold" grpId="0" nodeType="withEffect">
                                  <p:stCondLst>
                                    <p:cond delay="0"/>
                                  </p:stCondLst>
                                  <p:childTnLst>
                                    <p:set>
                                      <p:cBhvr>
                                        <p:cTn id="33" dur="1" fill="hold">
                                          <p:stCondLst>
                                            <p:cond delay="0"/>
                                          </p:stCondLst>
                                        </p:cTn>
                                        <p:tgtEl>
                                          <p:spTgt spid="2">
                                            <p:graphicEl>
                                              <a:dgm id="{B99323CD-B81D-4E92-AB6F-3D84301326B2}"/>
                                            </p:graphicEl>
                                          </p:spTgt>
                                        </p:tgtEl>
                                        <p:attrNameLst>
                                          <p:attrName>style.visibility</p:attrName>
                                        </p:attrNameLst>
                                      </p:cBhvr>
                                      <p:to>
                                        <p:strVal val="visible"/>
                                      </p:to>
                                    </p:set>
                                    <p:animEffect transition="in" filter="wheel(8)">
                                      <p:cBhvr>
                                        <p:cTn id="34" dur="2000"/>
                                        <p:tgtEl>
                                          <p:spTgt spid="2">
                                            <p:graphicEl>
                                              <a:dgm id="{B99323CD-B81D-4E92-AB6F-3D84301326B2}"/>
                                            </p:graphicEl>
                                          </p:spTgt>
                                        </p:tgtEl>
                                      </p:cBhvr>
                                    </p:animEffect>
                                  </p:childTnLst>
                                </p:cTn>
                              </p:par>
                              <p:par>
                                <p:cTn id="35" presetID="21" presetClass="entr" presetSubtype="8" fill="hold" grpId="0" nodeType="withEffect">
                                  <p:stCondLst>
                                    <p:cond delay="0"/>
                                  </p:stCondLst>
                                  <p:childTnLst>
                                    <p:set>
                                      <p:cBhvr>
                                        <p:cTn id="36" dur="1" fill="hold">
                                          <p:stCondLst>
                                            <p:cond delay="0"/>
                                          </p:stCondLst>
                                        </p:cTn>
                                        <p:tgtEl>
                                          <p:spTgt spid="2">
                                            <p:graphicEl>
                                              <a:dgm id="{C9277EFD-3ACE-4F9B-BA9E-F308090CA4C0}"/>
                                            </p:graphicEl>
                                          </p:spTgt>
                                        </p:tgtEl>
                                        <p:attrNameLst>
                                          <p:attrName>style.visibility</p:attrName>
                                        </p:attrNameLst>
                                      </p:cBhvr>
                                      <p:to>
                                        <p:strVal val="visible"/>
                                      </p:to>
                                    </p:set>
                                    <p:animEffect transition="in" filter="wheel(8)">
                                      <p:cBhvr>
                                        <p:cTn id="37" dur="2000"/>
                                        <p:tgtEl>
                                          <p:spTgt spid="2">
                                            <p:graphicEl>
                                              <a:dgm id="{C9277EFD-3ACE-4F9B-BA9E-F308090CA4C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Graphic spid="2" grpId="0">
        <p:bldSub>
          <a:bldDgm/>
        </p:bldSub>
      </p:bldGraphic>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龍騰四海">
  <a:themeElements>
    <a:clrScheme name="龍騰四海">
      <a:dk1>
        <a:sysClr val="windowText" lastClr="000000"/>
      </a:dk1>
      <a:lt1>
        <a:sysClr val="window" lastClr="FFFFFF"/>
      </a:lt1>
      <a:dk2>
        <a:srgbClr val="001B36"/>
      </a:dk2>
      <a:lt2>
        <a:srgbClr val="EDF8FE"/>
      </a:lt2>
      <a:accent1>
        <a:srgbClr val="477AB1"/>
      </a:accent1>
      <a:accent2>
        <a:srgbClr val="51848E"/>
      </a:accent2>
      <a:accent3>
        <a:srgbClr val="7B9B57"/>
      </a:accent3>
      <a:accent4>
        <a:srgbClr val="8B8D8C"/>
      </a:accent4>
      <a:accent5>
        <a:srgbClr val="8B7396"/>
      </a:accent5>
      <a:accent6>
        <a:srgbClr val="E89A53"/>
      </a:accent6>
      <a:hlink>
        <a:srgbClr val="0080FF"/>
      </a:hlink>
      <a:folHlink>
        <a:srgbClr val="FF00FF"/>
      </a:folHlink>
    </a:clrScheme>
    <a:fontScheme name="龍騰四海">
      <a:majorFont>
        <a:latin typeface="Maiandra GD"/>
        <a:ea typeface=""/>
        <a:cs typeface=""/>
        <a:font script="CYRL" typeface="Times New Roman"/>
        <a:font script="GREK" typeface="Times New Roman"/>
        <a:font script="Jpan" typeface="ＭＳ Ｐゴシック"/>
        <a:font script="Hang" typeface="HY중고딕"/>
        <a:font script="Hans" typeface="隶书"/>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mbria"/>
        <a:ea typeface=""/>
        <a:cs typeface=""/>
        <a:font script="Jpan" typeface="ＭＳ Ｐ明朝"/>
        <a:font script="Hang" typeface="HY견명조"/>
        <a:font script="Hans" typeface="华文楷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龍騰四海">
      <a:fillStyleLst>
        <a:solidFill>
          <a:schemeClr val="phClr">
            <a:tint val="100000"/>
            <a:shade val="100000"/>
            <a:hueMod val="100000"/>
            <a:satMod val="100000"/>
          </a:schemeClr>
        </a:solidFill>
        <a:gradFill rotWithShape="1">
          <a:gsLst>
            <a:gs pos="0">
              <a:schemeClr val="phClr">
                <a:tint val="100000"/>
                <a:shade val="50000"/>
                <a:hueMod val="100000"/>
                <a:satMod val="250000"/>
              </a:schemeClr>
            </a:gs>
            <a:gs pos="75000">
              <a:schemeClr val="phClr">
                <a:tint val="80000"/>
                <a:shade val="100000"/>
                <a:hueMod val="100000"/>
                <a:satMod val="375000"/>
              </a:schemeClr>
            </a:gs>
            <a:gs pos="100000">
              <a:schemeClr val="phClr">
                <a:tint val="50000"/>
                <a:shade val="100000"/>
                <a:hueMod val="100000"/>
                <a:satMod val="500000"/>
              </a:schemeClr>
            </a:gs>
          </a:gsLst>
          <a:lin ang="16200000" scaled="1"/>
        </a:gradFill>
        <a:blipFill>
          <a:blip xmlns:r="http://schemas.openxmlformats.org/officeDocument/2006/relationships" r:embed="rId1">
            <a:duotone>
              <a:schemeClr val="phClr">
                <a:tint val="100000"/>
                <a:shade val="50000"/>
                <a:hueMod val="100000"/>
                <a:satMod val="100000"/>
              </a:schemeClr>
              <a:schemeClr val="phClr">
                <a:tint val="100000"/>
                <a:shade val="75000"/>
                <a:hueMod val="100000"/>
                <a:satMod val="100000"/>
              </a:schemeClr>
            </a:duotone>
          </a:blip>
          <a:tile tx="0" ty="0" sx="50000" sy="50000" flip="none" algn="ctr"/>
        </a:blip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glow>
              <a:schemeClr val="phClr">
                <a:tint val="100000"/>
                <a:shade val="100000"/>
                <a:hueMod val="100000"/>
                <a:satMod val="100000"/>
              </a:schemeClr>
            </a:glow>
          </a:effectLst>
        </a:effectStyle>
        <a:effectStyle>
          <a:effectLst>
            <a:glow>
              <a:schemeClr val="phClr">
                <a:tint val="100000"/>
                <a:shade val="100000"/>
                <a:hueMod val="100000"/>
                <a:satMod val="100000"/>
              </a:schemeClr>
            </a:glow>
          </a:effectLst>
          <a:scene3d>
            <a:camera prst="orthographicFront" fov="0">
              <a:rot lat="0" lon="0" rev="0"/>
            </a:camera>
            <a:lightRig rig="threePt" dir="tl">
              <a:rot lat="0" lon="0" rev="0"/>
            </a:lightRig>
          </a:scene3d>
          <a:sp3d prstMaterial="metal">
            <a:bevelT w="12700" h="12700" prst="relaxedInset"/>
            <a:contourClr>
              <a:schemeClr val="phClr">
                <a:tint val="100000"/>
                <a:shade val="100000"/>
                <a:hueMod val="100000"/>
                <a:satMod val="100000"/>
              </a:schemeClr>
            </a:contourClr>
          </a:sp3d>
        </a:effectStyle>
        <a:effectStyle>
          <a:effectLst>
            <a:glow>
              <a:schemeClr val="phClr">
                <a:tint val="100000"/>
                <a:shade val="100000"/>
                <a:hueMod val="100000"/>
                <a:satMod val="100000"/>
              </a:schemeClr>
            </a:glow>
            <a:outerShdw blurRad="44450" dist="50800" dir="3300000" sx="99000" sy="99000" algn="tl" rotWithShape="0">
              <a:srgbClr val="000000">
                <a:alpha val="55000"/>
              </a:srgbClr>
            </a:outerShdw>
          </a:effectLst>
          <a:scene3d>
            <a:camera prst="orthographicFront">
              <a:rot lat="0" lon="0" rev="0"/>
            </a:camera>
            <a:lightRig rig="contrasting" dir="tl">
              <a:rot lat="0" lon="0" rev="14220000"/>
            </a:lightRig>
          </a:scene3d>
          <a:sp3d prstMaterial="dkEdge">
            <a:bevelT w="63500" h="63500"/>
            <a:bevelB w="0" h="0"/>
            <a:contourClr>
              <a:schemeClr val="phClr">
                <a:tint val="100000"/>
                <a:shade val="100000"/>
                <a:hueMod val="100000"/>
                <a:satMod val="100000"/>
              </a:schemeClr>
            </a:contourClr>
          </a:sp3d>
        </a:effectStyle>
      </a:effectStyleLst>
      <a:bgFillStyleLst>
        <a:solidFill>
          <a:schemeClr val="phClr">
            <a:tint val="100000"/>
            <a:shade val="100000"/>
            <a:hueMod val="100000"/>
            <a:satMod val="100000"/>
          </a:schemeClr>
        </a:solidFill>
        <a:gradFill rotWithShape="1">
          <a:gsLst>
            <a:gs pos="0">
              <a:schemeClr val="bg1">
                <a:tint val="100000"/>
                <a:shade val="100000"/>
                <a:hueMod val="100000"/>
                <a:satMod val="150000"/>
              </a:schemeClr>
            </a:gs>
            <a:gs pos="55000">
              <a:schemeClr val="bg1">
                <a:tint val="100000"/>
                <a:shade val="90000"/>
                <a:hueMod val="100000"/>
                <a:satMod val="375000"/>
              </a:schemeClr>
            </a:gs>
            <a:gs pos="100000">
              <a:schemeClr val="phClr">
                <a:tint val="88000"/>
                <a:shade val="100000"/>
                <a:hueMod val="100000"/>
                <a:satMod val="500000"/>
              </a:schemeClr>
            </a:gs>
          </a:gsLst>
          <a:lin ang="5400000" scaled="1"/>
        </a:gradFill>
        <a:blipFill>
          <a:blip xmlns:r="http://schemas.openxmlformats.org/officeDocument/2006/relationships" r:embed="rId2">
            <a:duotone>
              <a:schemeClr val="phClr">
                <a:shade val="30000"/>
                <a:satMod val="555000"/>
              </a:schemeClr>
              <a:schemeClr val="phClr">
                <a:tint val="96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Dragon</Template>
  <TotalTime>2521</TotalTime>
  <Words>1931</Words>
  <Application>Microsoft Office PowerPoint</Application>
  <PresentationFormat>如螢幕大小 (4:3)</PresentationFormat>
  <Paragraphs>300</Paragraphs>
  <Slides>50</Slides>
  <Notes>3</Notes>
  <HiddenSlides>0</HiddenSlides>
  <MMClips>0</MMClips>
  <ScaleCrop>false</ScaleCrop>
  <HeadingPairs>
    <vt:vector size="4" baseType="variant">
      <vt:variant>
        <vt:lpstr>佈景主題</vt:lpstr>
      </vt:variant>
      <vt:variant>
        <vt:i4>1</vt:i4>
      </vt:variant>
      <vt:variant>
        <vt:lpstr>投影片標題</vt:lpstr>
      </vt:variant>
      <vt:variant>
        <vt:i4>50</vt:i4>
      </vt:variant>
    </vt:vector>
  </HeadingPairs>
  <TitlesOfParts>
    <vt:vector size="51" baseType="lpstr">
      <vt:lpstr>龍騰四海</vt:lpstr>
      <vt:lpstr>第四章</vt:lpstr>
      <vt:lpstr>學習目標</vt:lpstr>
      <vt:lpstr>本章大綱</vt:lpstr>
      <vt:lpstr>老人社區利用技術時所面臨的道德議題</vt:lpstr>
      <vt:lpstr>4.1瞭解與資訊系統有關的倫理議題</vt:lpstr>
      <vt:lpstr>4.1瞭解與資訊系統有關的倫理議題</vt:lpstr>
      <vt:lpstr>4.1瞭解與資訊系統有關的倫理議題</vt:lpstr>
      <vt:lpstr>4.1瞭解與資訊系統有關的倫理議題4</vt:lpstr>
      <vt:lpstr>4.1瞭解與資訊系統有關的倫理議題</vt:lpstr>
      <vt:lpstr>資訊社會中倫理、社會與政治三個議題間之關係</vt:lpstr>
      <vt:lpstr>4.1瞭解與資訊系統有關的倫理議題</vt:lpstr>
      <vt:lpstr>4.1瞭解與資訊系統有關的倫理議題</vt:lpstr>
      <vt:lpstr>不明顯關聯察覺（NORA）</vt:lpstr>
      <vt:lpstr>4.2資訊社會的倫理</vt:lpstr>
      <vt:lpstr>4.2資訊社會的倫理</vt:lpstr>
      <vt:lpstr>4.2資訊社會的倫理</vt:lpstr>
      <vt:lpstr>4.2資訊社會的倫理</vt:lpstr>
      <vt:lpstr>4.2資訊社會的倫理</vt:lpstr>
      <vt:lpstr>4.3 資訊系統的道德層面</vt:lpstr>
      <vt:lpstr>美國的聯邦隱私權法</vt:lpstr>
      <vt:lpstr>聯邦貿易委員會公平資訊慣例原則</vt:lpstr>
      <vt:lpstr>4.3 資訊系統的道德層面</vt:lpstr>
      <vt:lpstr>4.3 資訊系統的道德層面</vt:lpstr>
      <vt:lpstr>4.3 資訊系統的道德層面</vt:lpstr>
      <vt:lpstr>4.3 資訊系統的道德層面</vt:lpstr>
      <vt:lpstr>Cookie 如何辨識網站訪客</vt:lpstr>
      <vt:lpstr>Google 如何運用其所蒐集的資料</vt:lpstr>
      <vt:lpstr>4.3 資訊系統的道德層面 </vt:lpstr>
      <vt:lpstr>P3P 標準</vt:lpstr>
      <vt:lpstr>4.3 資訊系統的道德層面 </vt:lpstr>
      <vt:lpstr>4.3 資訊系統的道德層面 </vt:lpstr>
      <vt:lpstr>4.3 資訊系統的道德層面 </vt:lpstr>
      <vt:lpstr>4.3 資訊系統的道德層面 </vt:lpstr>
      <vt:lpstr>4.3 資訊系統的道德層面 </vt:lpstr>
      <vt:lpstr>4.3 資訊系統的道德層面</vt:lpstr>
      <vt:lpstr>4.3 資訊系統的道德層面 </vt:lpstr>
      <vt:lpstr>4.3 資訊系統的道德層面 </vt:lpstr>
      <vt:lpstr>4.3 資訊系統的道德層面 </vt:lpstr>
      <vt:lpstr>4.3 資訊系統的道德層面 </vt:lpstr>
      <vt:lpstr>4.3 資訊系統的道德層面 </vt:lpstr>
      <vt:lpstr>4.3 資訊系統的道德層面 </vt:lpstr>
      <vt:lpstr>監控工作場所</vt:lpstr>
      <vt:lpstr>管理資訊系統的行動</vt:lpstr>
      <vt:lpstr>技術過多？</vt:lpstr>
      <vt:lpstr>管理資訊系統的行動</vt:lpstr>
      <vt:lpstr>4.4 管理資訊系統專案的實務演練</vt:lpstr>
      <vt:lpstr>4.4 管理資訊系統專案的實務演練</vt:lpstr>
      <vt:lpstr>本章摘要</vt:lpstr>
      <vt:lpstr>問題討論</vt:lpstr>
      <vt:lpstr>個案研究</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Owner</dc:creator>
  <cp:lastModifiedBy>USER</cp:lastModifiedBy>
  <cp:revision>164</cp:revision>
  <dcterms:created xsi:type="dcterms:W3CDTF">2010-08-21T14:05:43Z</dcterms:created>
  <dcterms:modified xsi:type="dcterms:W3CDTF">2012-02-29T06:07:58Z</dcterms:modified>
</cp:coreProperties>
</file>