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62" r:id="rId6"/>
    <p:sldId id="259" r:id="rId7"/>
    <p:sldId id="260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636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4DCB9-B142-474F-A35D-A58DAFCA40AE}" type="datetimeFigureOut">
              <a:rPr lang="zh-TW" altLang="en-US" smtClean="0"/>
              <a:pPr/>
              <a:t>2014/6/11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橢圓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D77C62F-4518-4F71-A9A2-987C6831D09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4DCB9-B142-474F-A35D-A58DAFCA40AE}" type="datetimeFigureOut">
              <a:rPr lang="zh-TW" altLang="en-US" smtClean="0"/>
              <a:pPr/>
              <a:t>2014/6/11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7C62F-4518-4F71-A9A2-987C6831D09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橢圓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D77C62F-4518-4F71-A9A2-987C6831D09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4DCB9-B142-474F-A35D-A58DAFCA40AE}" type="datetimeFigureOut">
              <a:rPr lang="zh-TW" altLang="en-US" smtClean="0"/>
              <a:pPr/>
              <a:t>2014/6/11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4DCB9-B142-474F-A35D-A58DAFCA40AE}" type="datetimeFigureOut">
              <a:rPr lang="zh-TW" altLang="en-US" smtClean="0"/>
              <a:pPr/>
              <a:t>2014/6/11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D77C62F-4518-4F71-A9A2-987C6831D09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4DCB9-B142-474F-A35D-A58DAFCA40AE}" type="datetimeFigureOut">
              <a:rPr lang="zh-TW" altLang="en-US" smtClean="0"/>
              <a:pPr/>
              <a:t>2014/6/11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橢圓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橢圓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D77C62F-4518-4F71-A9A2-987C6831D09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B64DCB9-B142-474F-A35D-A58DAFCA40AE}" type="datetimeFigureOut">
              <a:rPr lang="zh-TW" altLang="en-US" smtClean="0"/>
              <a:pPr/>
              <a:t>2014/6/11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7C62F-4518-4F71-A9A2-987C6831D09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內容版面配置區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內容版面配置區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4DCB9-B142-474F-A35D-A58DAFCA40AE}" type="datetimeFigureOut">
              <a:rPr lang="zh-TW" altLang="en-US" smtClean="0"/>
              <a:pPr/>
              <a:t>2014/6/11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內容版面配置區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6" name="內容版面配置區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橢圓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橢圓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D77C62F-4518-4F71-A9A2-987C6831D09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4DCB9-B142-474F-A35D-A58DAFCA40AE}" type="datetimeFigureOut">
              <a:rPr lang="zh-TW" altLang="en-US" smtClean="0"/>
              <a:pPr/>
              <a:t>2014/6/11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D77C62F-4518-4F71-A9A2-987C6831D09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4DCB9-B142-474F-A35D-A58DAFCA40AE}" type="datetimeFigureOut">
              <a:rPr lang="zh-TW" altLang="en-US" smtClean="0"/>
              <a:pPr/>
              <a:t>2014/6/11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77C62F-4518-4F71-A9A2-987C6831D09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內容版面配置區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橢圓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橢圓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D77C62F-4518-4F71-A9A2-987C6831D09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4DCB9-B142-474F-A35D-A58DAFCA40AE}" type="datetimeFigureOut">
              <a:rPr lang="zh-TW" altLang="en-US" smtClean="0"/>
              <a:pPr/>
              <a:t>2014/6/11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直線接點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橢圓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D77C62F-4518-4F71-A9A2-987C6831D09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B64DCB9-B142-474F-A35D-A58DAFCA40AE}" type="datetimeFigureOut">
              <a:rPr lang="zh-TW" altLang="en-US" smtClean="0"/>
              <a:pPr/>
              <a:t>2014/6/11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B64DCB9-B142-474F-A35D-A58DAFCA40AE}" type="datetimeFigureOut">
              <a:rPr lang="zh-TW" altLang="en-US" smtClean="0"/>
              <a:pPr/>
              <a:t>2014/6/11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橢圓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D77C62F-4518-4F71-A9A2-987C6831D09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FamTdxID2U&amp;feature=youtu.b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組員</a:t>
            </a:r>
            <a:r>
              <a:rPr lang="en-US" altLang="zh-TW" dirty="0" smtClean="0"/>
              <a:t>:</a:t>
            </a:r>
            <a:r>
              <a:rPr lang="zh-TW" altLang="en-US" dirty="0" smtClean="0"/>
              <a:t>楊昕</a:t>
            </a:r>
            <a:r>
              <a:rPr lang="en-US" altLang="zh-TW" dirty="0" smtClean="0"/>
              <a:t>400440235</a:t>
            </a:r>
          </a:p>
          <a:p>
            <a:endParaRPr lang="en-US" altLang="zh-TW" dirty="0" smtClean="0">
              <a:solidFill>
                <a:schemeClr val="tx1"/>
              </a:solidFill>
            </a:endParaRPr>
          </a:p>
          <a:p>
            <a:endParaRPr lang="en-US" altLang="zh-TW" dirty="0" smtClean="0">
              <a:solidFill>
                <a:schemeClr val="tx1"/>
              </a:solidFill>
            </a:endParaRPr>
          </a:p>
          <a:p>
            <a:endParaRPr lang="en-US" altLang="zh-TW" dirty="0" smtClean="0">
              <a:solidFill>
                <a:schemeClr val="tx1"/>
              </a:solidFill>
            </a:endParaRPr>
          </a:p>
          <a:p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</a:rPr>
              <a:t>隱藏</a:t>
            </a:r>
            <a:r>
              <a:rPr lang="zh-TW" altLang="en-US" dirty="0" smtClean="0">
                <a:solidFill>
                  <a:schemeClr val="tx1"/>
                </a:solidFill>
              </a:rPr>
              <a:t>組員</a:t>
            </a:r>
            <a:r>
              <a:rPr lang="en-US" altLang="zh-TW" dirty="0" smtClean="0">
                <a:solidFill>
                  <a:schemeClr val="tx1"/>
                </a:solidFill>
              </a:rPr>
              <a:t>:</a:t>
            </a:r>
            <a:r>
              <a:rPr lang="zh-TW" altLang="en-US" dirty="0" smtClean="0">
                <a:solidFill>
                  <a:schemeClr val="tx1"/>
                </a:solidFill>
              </a:rPr>
              <a:t>余千宸、陳譽</a:t>
            </a:r>
            <a:r>
              <a:rPr lang="zh-TW" altLang="en-US" dirty="0" smtClean="0">
                <a:solidFill>
                  <a:schemeClr val="tx1"/>
                </a:solidFill>
              </a:rPr>
              <a:t>云</a:t>
            </a:r>
            <a:r>
              <a:rPr lang="en-US" altLang="zh-TW" dirty="0" smtClean="0">
                <a:solidFill>
                  <a:schemeClr val="tx1"/>
                </a:solidFill>
              </a:rPr>
              <a:t>….etc</a:t>
            </a:r>
            <a:r>
              <a:rPr lang="zh-TW" altLang="en-US" dirty="0" smtClean="0">
                <a:solidFill>
                  <a:schemeClr val="tx1"/>
                </a:solidFill>
              </a:rPr>
              <a:t>。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鐵琴吸管奏鳴曲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設計理念</a:t>
            </a:r>
            <a:r>
              <a:rPr lang="en-US" altLang="zh-TW" dirty="0" smtClean="0"/>
              <a:t>(</a:t>
            </a:r>
            <a:r>
              <a:rPr lang="zh-TW" altLang="en-US" dirty="0" smtClean="0"/>
              <a:t>真實版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dirty="0" smtClean="0"/>
              <a:t>XX</a:t>
            </a:r>
            <a:r>
              <a:rPr lang="zh-TW" altLang="en-US" dirty="0" smtClean="0"/>
              <a:t>是從小是音樂白</a:t>
            </a:r>
            <a:r>
              <a:rPr lang="en-US" altLang="zh-TW" dirty="0" smtClean="0"/>
              <a:t>X</a:t>
            </a:r>
            <a:r>
              <a:rPr lang="zh-TW" altLang="en-US" dirty="0" smtClean="0"/>
              <a:t>，但他一直很想學樂器，但窮困的他沒有多餘錢去請老師來教他都蕊咪，所以</a:t>
            </a:r>
            <a:r>
              <a:rPr lang="en-US" altLang="zh-TW" dirty="0" smtClean="0"/>
              <a:t>XX</a:t>
            </a:r>
            <a:r>
              <a:rPr lang="zh-TW" altLang="en-US" dirty="0" smtClean="0"/>
              <a:t>長大後決定立志來做一個簡單的小鐵琴，能敲出簡單的歌曲，甚至自己來編曲，幫助那些想學樂器的初學者卻沒辦法花錢學習的小朋友，做出能簡單認識音階和節奏的小鐵琴。</a:t>
            </a: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設計理念</a:t>
            </a:r>
            <a:r>
              <a:rPr lang="en-US" altLang="zh-TW" dirty="0" smtClean="0"/>
              <a:t>(</a:t>
            </a:r>
            <a:r>
              <a:rPr lang="zh-TW" altLang="en-US" dirty="0" smtClean="0"/>
              <a:t>虛構版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有一天某位高人</a:t>
            </a:r>
            <a:r>
              <a:rPr lang="en-US" altLang="zh-TW" dirty="0" smtClean="0"/>
              <a:t>:</a:t>
            </a:r>
            <a:r>
              <a:rPr lang="zh-TW" altLang="en-US" dirty="0" smtClean="0"/>
              <a:t>「嗨</a:t>
            </a:r>
            <a:r>
              <a:rPr lang="en-US" altLang="zh-TW" dirty="0" smtClean="0"/>
              <a:t>!</a:t>
            </a:r>
            <a:r>
              <a:rPr lang="zh-TW" altLang="en-US" dirty="0" smtClean="0"/>
              <a:t>誰想寫</a:t>
            </a:r>
            <a:r>
              <a:rPr lang="en-US" altLang="zh-TW" dirty="0" err="1" smtClean="0"/>
              <a:t>ios</a:t>
            </a:r>
            <a:r>
              <a:rPr lang="en-US" altLang="zh-TW" dirty="0" smtClean="0"/>
              <a:t>!!!</a:t>
            </a:r>
            <a:r>
              <a:rPr lang="zh-TW" altLang="en-US" dirty="0" smtClean="0"/>
              <a:t> 」</a:t>
            </a:r>
            <a:endParaRPr lang="en-US" altLang="zh-TW" dirty="0" smtClean="0"/>
          </a:p>
          <a:p>
            <a:r>
              <a:rPr lang="en-US" altLang="zh-TW" dirty="0" smtClean="0"/>
              <a:t>XX:</a:t>
            </a:r>
            <a:r>
              <a:rPr lang="zh-TW" altLang="en-US" dirty="0" smtClean="0"/>
              <a:t>「我</a:t>
            </a:r>
            <a:r>
              <a:rPr lang="en-US" altLang="zh-TW" dirty="0" smtClean="0"/>
              <a:t>!!!</a:t>
            </a:r>
            <a:r>
              <a:rPr lang="zh-TW" altLang="en-US" dirty="0" smtClean="0"/>
              <a:t>」</a:t>
            </a:r>
            <a:endParaRPr lang="en-US" altLang="zh-TW" dirty="0" smtClean="0"/>
          </a:p>
          <a:p>
            <a:r>
              <a:rPr lang="en-US" altLang="zh-TW" dirty="0" smtClean="0"/>
              <a:t>000:</a:t>
            </a:r>
            <a:r>
              <a:rPr lang="zh-TW" altLang="en-US" dirty="0" smtClean="0"/>
              <a:t>「我</a:t>
            </a:r>
            <a:r>
              <a:rPr lang="en-US" altLang="zh-TW" dirty="0" smtClean="0"/>
              <a:t>.</a:t>
            </a:r>
            <a:r>
              <a:rPr lang="zh-TW" altLang="en-US" dirty="0" smtClean="0"/>
              <a:t>我我我</a:t>
            </a:r>
            <a:r>
              <a:rPr lang="en-US" altLang="zh-TW" dirty="0" smtClean="0"/>
              <a:t>…!!!</a:t>
            </a:r>
            <a:r>
              <a:rPr lang="zh-TW" altLang="en-US" dirty="0" smtClean="0"/>
              <a:t>」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再有一天</a:t>
            </a:r>
            <a:r>
              <a:rPr lang="en-US" altLang="zh-TW" dirty="0" smtClean="0"/>
              <a:t>:</a:t>
            </a:r>
            <a:r>
              <a:rPr lang="zh-TW" altLang="en-US" dirty="0" smtClean="0"/>
              <a:t>「那</a:t>
            </a:r>
            <a:r>
              <a:rPr lang="en-US" altLang="zh-TW" dirty="0" smtClean="0"/>
              <a:t>xx</a:t>
            </a:r>
            <a:r>
              <a:rPr lang="zh-TW" altLang="en-US" dirty="0" smtClean="0"/>
              <a:t>你來做小鐵琴的</a:t>
            </a:r>
            <a:r>
              <a:rPr lang="en-US" altLang="zh-TW" dirty="0" err="1" smtClean="0"/>
              <a:t>ios</a:t>
            </a:r>
            <a:r>
              <a:rPr lang="zh-TW" altLang="en-US" dirty="0" smtClean="0"/>
              <a:t>板</a:t>
            </a:r>
            <a:r>
              <a:rPr lang="en-US" altLang="zh-TW" dirty="0" smtClean="0"/>
              <a:t>,</a:t>
            </a:r>
            <a:r>
              <a:rPr lang="zh-TW" altLang="en-US" dirty="0" smtClean="0"/>
              <a:t>余大同學你來寫</a:t>
            </a:r>
            <a:r>
              <a:rPr lang="en-US" altLang="zh-TW" dirty="0" smtClean="0"/>
              <a:t>java</a:t>
            </a:r>
            <a:r>
              <a:rPr lang="zh-TW" altLang="en-US" dirty="0" smtClean="0"/>
              <a:t>」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相關電路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硬體小能手</a:t>
            </a:r>
            <a:r>
              <a:rPr lang="en-US" altLang="zh-TW" dirty="0" smtClean="0"/>
              <a:t>:</a:t>
            </a:r>
            <a:r>
              <a:rPr lang="zh-TW" altLang="en-US" dirty="0" smtClean="0"/>
              <a:t> 余大大    製</a:t>
            </a:r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1026" name="Picture 2" descr="C:\Users\owner\Desktop\SAM_059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19" y="2348880"/>
            <a:ext cx="4224469" cy="3168352"/>
          </a:xfrm>
          <a:prstGeom prst="rect">
            <a:avLst/>
          </a:prstGeom>
          <a:noFill/>
        </p:spPr>
      </p:pic>
      <p:pic>
        <p:nvPicPr>
          <p:cNvPr id="1027" name="Picture 3" descr="C:\Users\owner\Desktop\SAM_059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348880"/>
            <a:ext cx="4320480" cy="32403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手機介面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2050" name="Picture 2" descr="C:\Users\owner\Desktop\SAM_059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2801888" y="2318792"/>
            <a:ext cx="3791744" cy="28438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影片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2"/>
              </a:rPr>
              <a:t>https</a:t>
            </a:r>
            <a:r>
              <a:rPr lang="en-US" altLang="zh-TW" smtClean="0">
                <a:hlinkClick r:id="rId2"/>
              </a:rPr>
              <a:t>://www.youtube.com/watch?v=NFamTdxID2U&amp;feature=youtu.be</a:t>
            </a:r>
            <a:endParaRPr lang="en-US" altLang="zh-TW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心得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這次摸的兩個程式編輯器都是從來沒摸過的，</a:t>
            </a:r>
            <a:r>
              <a:rPr lang="en-US" altLang="zh-TW" dirty="0" smtClean="0"/>
              <a:t>IOS</a:t>
            </a:r>
            <a:r>
              <a:rPr lang="zh-TW" altLang="en-US" dirty="0"/>
              <a:t>尤</a:t>
            </a:r>
            <a:r>
              <a:rPr lang="zh-TW" altLang="en-US" dirty="0" smtClean="0"/>
              <a:t>最麻煩，當然如果把硬體鐵琴的部分加到煩麻的條列中，他是超乎</a:t>
            </a:r>
            <a:r>
              <a:rPr lang="en-US" altLang="zh-TW" dirty="0" smtClean="0"/>
              <a:t>SSS</a:t>
            </a:r>
            <a:r>
              <a:rPr lang="zh-TW" altLang="en-US" dirty="0" smtClean="0"/>
              <a:t>級，很非常謝謝所有陪同我的完成，特別地感謝余大大的硬體</a:t>
            </a:r>
            <a:r>
              <a:rPr lang="en-US" altLang="zh-TW" dirty="0" smtClean="0"/>
              <a:t>!!!</a:t>
            </a:r>
            <a:r>
              <a:rPr lang="zh-TW" altLang="en-US" dirty="0" smtClean="0"/>
              <a:t>謝謝大家啦</a:t>
            </a:r>
            <a:r>
              <a:rPr lang="en-US" altLang="zh-TW" dirty="0" smtClean="0"/>
              <a:t>!!!!</a:t>
            </a:r>
            <a:r>
              <a:rPr lang="zh-TW" altLang="en-US" dirty="0" smtClean="0"/>
              <a:t>掰</a:t>
            </a:r>
            <a:r>
              <a:rPr lang="en-US" altLang="zh-TW" dirty="0" smtClean="0"/>
              <a:t>!!!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市鎮">
  <a:themeElements>
    <a:clrScheme name="市鎮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市鎮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市鎮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813</TotalTime>
  <Words>258</Words>
  <Application>Microsoft Office PowerPoint</Application>
  <PresentationFormat>如螢幕大小 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市鎮</vt:lpstr>
      <vt:lpstr>鐵琴吸管奏鳴曲</vt:lpstr>
      <vt:lpstr>設計理念(真實版)</vt:lpstr>
      <vt:lpstr>設計理念(虛構版)</vt:lpstr>
      <vt:lpstr>相關電路</vt:lpstr>
      <vt:lpstr>手機介面</vt:lpstr>
      <vt:lpstr>影片</vt:lpstr>
      <vt:lpstr>心得</vt:lpstr>
    </vt:vector>
  </TitlesOfParts>
  <Company>400440235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鐵琴吸管奏鳴曲</dc:title>
  <dc:creator>400440235</dc:creator>
  <cp:lastModifiedBy>CAE</cp:lastModifiedBy>
  <cp:revision>19</cp:revision>
  <dcterms:created xsi:type="dcterms:W3CDTF">2014-06-10T15:15:04Z</dcterms:created>
  <dcterms:modified xsi:type="dcterms:W3CDTF">2014-06-11T07:16:02Z</dcterms:modified>
</cp:coreProperties>
</file>