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292" r:id="rId2"/>
    <p:sldId id="462" r:id="rId3"/>
    <p:sldId id="469" r:id="rId4"/>
    <p:sldId id="465" r:id="rId5"/>
    <p:sldId id="470" r:id="rId6"/>
    <p:sldId id="471" r:id="rId7"/>
    <p:sldId id="473" r:id="rId8"/>
    <p:sldId id="474" r:id="rId9"/>
    <p:sldId id="466" r:id="rId10"/>
    <p:sldId id="475" r:id="rId11"/>
    <p:sldId id="468" r:id="rId12"/>
    <p:sldId id="472" r:id="rId13"/>
    <p:sldId id="463" r:id="rId14"/>
    <p:sldId id="464" r:id="rId15"/>
    <p:sldId id="476" r:id="rId16"/>
    <p:sldId id="477" r:id="rId17"/>
    <p:sldId id="478" r:id="rId18"/>
    <p:sldId id="479" r:id="rId19"/>
    <p:sldId id="480" r:id="rId2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314218-2ECF-42C5-87C7-18542D745B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BC1768-5FFF-4ADC-8C80-85640E696588}" type="slidenum">
              <a:rPr kumimoji="0" lang="en-US" altLang="zh-TW" sz="1200">
                <a:latin typeface="Calibri" pitchFamily="34" charset="0"/>
              </a:rPr>
              <a:pPr algn="r"/>
              <a:t>13</a:t>
            </a:fld>
            <a:endParaRPr kumimoji="0" lang="zh-TW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DB01D4-0ECC-4DF7-ABD5-70B2BAA3A169}" type="slidenum">
              <a:rPr lang="en-US" altLang="zh-TW" sz="1200"/>
              <a:pPr algn="r"/>
              <a:t>14</a:t>
            </a:fld>
            <a:endParaRPr lang="en-US" altLang="zh-TW" sz="120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TW" altLang="zh-TW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TW" altLang="zh-TW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215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151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EB2D42C-580D-43CF-8CAF-B9371D6FE0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B687B-1064-4013-9520-ACD65D82E4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DEF3E-83FF-4C3C-82EA-E5EBD7902A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EC8C-9ECF-4F96-9AB7-EA4AFA3E89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3A639-4A8C-4D82-A284-00DFFECD2F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013B-2F5B-47AE-9465-52410A6906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8135A-EC36-4F30-B047-18C9FE59A4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27BAB-40D5-4F16-9315-DA1580DCCC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0084D-4C21-400B-87A9-73E431AD03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EC2C0-D609-4536-A6D8-74CE034A5A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DEE79-7A9C-4DA5-BC01-C25C004FAA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kumimoji="0"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AB6C0E2-AAE2-4FC4-BFCE-CC00B316F8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youtube.com/watch?v=NFamTdxID2U&amp;feature=youtu.be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FamTdxID2U&amp;feature=youtu.be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finder.com/search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期末作業說明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App</a:t>
            </a:r>
            <a:r>
              <a:rPr lang="zh-TW" altLang="en-US" smtClean="0"/>
              <a:t>的</a:t>
            </a:r>
            <a:r>
              <a:rPr lang="en-US" altLang="zh-TW" smtClean="0"/>
              <a:t>APK</a:t>
            </a:r>
            <a:r>
              <a:rPr lang="zh-TW" altLang="en-US" smtClean="0"/>
              <a:t>檔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App</a:t>
            </a:r>
            <a:r>
              <a:rPr lang="zh-TW" altLang="en-US" smtClean="0"/>
              <a:t>的</a:t>
            </a:r>
            <a:r>
              <a:rPr lang="en-US" altLang="zh-TW" smtClean="0"/>
              <a:t>APK</a:t>
            </a:r>
            <a:r>
              <a:rPr lang="zh-TW" altLang="en-US" smtClean="0"/>
              <a:t>檔</a:t>
            </a:r>
            <a:endParaRPr lang="en-US" altLang="zh-TW" smtClean="0"/>
          </a:p>
          <a:p>
            <a:pPr eaLnBrk="1" hangingPunct="1"/>
            <a:r>
              <a:rPr lang="zh-TW" altLang="en-US" b="1" u="sng" smtClean="0">
                <a:solidFill>
                  <a:srgbClr val="FF0000"/>
                </a:solidFill>
              </a:rPr>
              <a:t>沒完成上傳的期末成績不給分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/>
          <a:p>
            <a:pPr algn="ctr" eaLnBrk="1" hangingPunct="1"/>
            <a:r>
              <a:rPr lang="zh-TW" altLang="en-US" smtClean="0"/>
              <a:t>期末上台報告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並繳交作品投影片</a:t>
            </a:r>
            <a:endParaRPr lang="zh-TW" altLang="en-US" smtClean="0">
              <a:solidFill>
                <a:schemeClr val="tx1"/>
              </a:solidFill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/>
          <a:p>
            <a:pPr marL="0" indent="0" eaLnBrk="1" hangingPunct="1">
              <a:buFont typeface="Wingdings" pitchFamily="2" charset="2"/>
              <a:buNone/>
            </a:pPr>
            <a:endParaRPr lang="zh-TW" altLang="zh-TW" sz="36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期末上台報告並繳交作品投影片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內容包括</a:t>
            </a:r>
          </a:p>
          <a:p>
            <a:pPr lvl="1" eaLnBrk="1" hangingPunct="1"/>
            <a:r>
              <a:rPr lang="zh-TW" altLang="en-US" smtClean="0"/>
              <a:t>作品名稱</a:t>
            </a:r>
          </a:p>
          <a:p>
            <a:pPr lvl="1" eaLnBrk="1" hangingPunct="1"/>
            <a:r>
              <a:rPr lang="en-US" altLang="zh-TW" smtClean="0"/>
              <a:t>App</a:t>
            </a:r>
            <a:r>
              <a:rPr lang="zh-TW" altLang="en-US" smtClean="0"/>
              <a:t>說明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使用方式</a:t>
            </a:r>
          </a:p>
          <a:p>
            <a:pPr lvl="1" eaLnBrk="1" hangingPunct="1"/>
            <a:r>
              <a:rPr lang="en-US" altLang="zh-TW" smtClean="0"/>
              <a:t>App</a:t>
            </a:r>
            <a:r>
              <a:rPr lang="zh-TW" altLang="en-US" smtClean="0"/>
              <a:t>開發者姓名</a:t>
            </a:r>
            <a:endParaRPr lang="en-US" altLang="zh-TW" smtClean="0"/>
          </a:p>
          <a:p>
            <a:pPr lvl="1" eaLnBrk="1" hangingPunct="1"/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操作影片的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youtube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網址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b="0" smtClean="0">
                <a:latin typeface="微軟正黑體" pitchFamily="34" charset="-120"/>
                <a:ea typeface="微軟正黑體" pitchFamily="34" charset="-120"/>
              </a:rPr>
              <a:t>愛的氣球大暴走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idx="4294967295"/>
          </p:nvPr>
        </p:nvSpPr>
        <p:spPr>
          <a:xfrm>
            <a:off x="838200" y="2362200"/>
            <a:ext cx="8126413" cy="3724275"/>
          </a:xfrm>
        </p:spPr>
        <p:txBody>
          <a:bodyPr lIns="0" rIns="0"/>
          <a:lstStyle/>
          <a:p>
            <a:pPr marL="90488" indent="-90488">
              <a:buFont typeface="Wingdings" pitchFamily="2" charset="2"/>
              <a:buChar char="Ø"/>
            </a:pPr>
            <a:r>
              <a:rPr lang="en-US" altLang="zh-TW" sz="2000" b="1" smtClean="0">
                <a:latin typeface="微軟正黑體" pitchFamily="34" charset="-120"/>
                <a:ea typeface="微軟正黑體" pitchFamily="34" charset="-120"/>
              </a:rPr>
              <a:t>  APP</a:t>
            </a: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</a:rPr>
              <a:t>說明：一款發洩精力的遊戲</a:t>
            </a:r>
            <a:endParaRPr lang="en-US" altLang="zh-TW" sz="2000" b="1" smtClean="0">
              <a:latin typeface="微軟正黑體" pitchFamily="34" charset="-120"/>
              <a:ea typeface="微軟正黑體" pitchFamily="34" charset="-120"/>
            </a:endParaRPr>
          </a:p>
          <a:p>
            <a:pPr marL="90488" indent="-90488">
              <a:buFont typeface="Wingdings" pitchFamily="2" charset="2"/>
              <a:buChar char="Ø"/>
            </a:pP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</a:rPr>
              <a:t>  使用方式：使用打氣筒將氣球充飽後，觸碰充氣娃娃不同的部位時，會發出不同的聲音，到達一定的程度後，充氣娃娃會爆炸以達到個人發洩的效果。   </a:t>
            </a:r>
            <a:r>
              <a:rPr lang="en-US" altLang="zh-TW" sz="2000" b="1" smtClean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</a:rPr>
              <a:t>開發者：陳彥良</a:t>
            </a:r>
            <a:endParaRPr lang="en-US" altLang="zh-TW" sz="2000" b="1" smtClean="0">
              <a:latin typeface="微軟正黑體" pitchFamily="34" charset="-120"/>
              <a:ea typeface="微軟正黑體" pitchFamily="34" charset="-120"/>
            </a:endParaRPr>
          </a:p>
          <a:p>
            <a:pPr marL="90488" indent="-90488">
              <a:buFont typeface="Wingdings" pitchFamily="2" charset="2"/>
              <a:buChar char="Ø"/>
            </a:pPr>
            <a:r>
              <a:rPr lang="zh-TW" altLang="en-US" sz="1800" b="1" smtClean="0">
                <a:latin typeface="微軟正黑體" pitchFamily="34" charset="-120"/>
                <a:ea typeface="微軟正黑體" pitchFamily="34" charset="-120"/>
              </a:rPr>
              <a:t>網址</a:t>
            </a:r>
            <a:r>
              <a:rPr lang="en-US" altLang="zh-TW" sz="1800" b="1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12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https://www.youtube.com/watch?v=NFamTdxID2U&amp;feature=youtu.be</a:t>
            </a:r>
            <a:r>
              <a:rPr lang="en-US" altLang="zh-TW" sz="12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smtClean="0">
                <a:latin typeface="微軟正黑體" pitchFamily="34" charset="-120"/>
                <a:ea typeface="微軟正黑體" pitchFamily="34" charset="-120"/>
              </a:rPr>
              <a:t>(App</a:t>
            </a:r>
            <a:r>
              <a:rPr lang="zh-TW" altLang="en-US" sz="1200" b="1" smtClean="0">
                <a:latin typeface="微軟正黑體" pitchFamily="34" charset="-120"/>
                <a:ea typeface="微軟正黑體" pitchFamily="34" charset="-120"/>
              </a:rPr>
              <a:t>操作影片的</a:t>
            </a:r>
            <a:r>
              <a:rPr lang="en-US" altLang="zh-TW" sz="1200" b="1" smtClean="0">
                <a:latin typeface="微軟正黑體" pitchFamily="34" charset="-120"/>
                <a:ea typeface="微軟正黑體" pitchFamily="34" charset="-120"/>
              </a:rPr>
              <a:t>youtube</a:t>
            </a:r>
            <a:r>
              <a:rPr lang="zh-TW" altLang="en-US" sz="1200" b="1" smtClean="0">
                <a:latin typeface="微軟正黑體" pitchFamily="34" charset="-120"/>
                <a:ea typeface="微軟正黑體" pitchFamily="34" charset="-120"/>
              </a:rPr>
              <a:t>網址</a:t>
            </a:r>
            <a:r>
              <a:rPr lang="en-US" altLang="zh-TW" sz="1200" b="1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200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364" name="圖片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25" y="109538"/>
            <a:ext cx="2381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圖片 6" descr="screen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9750" y="4389438"/>
            <a:ext cx="15446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圖片 7" descr="screen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0788" y="4383088"/>
            <a:ext cx="153193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圖片 8" descr="screen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1188" y="4370388"/>
            <a:ext cx="153828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圖片 10" descr="screen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4373563"/>
            <a:ext cx="152717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08050" y="627063"/>
            <a:ext cx="8229600" cy="1219200"/>
          </a:xfrm>
          <a:prstGeom prst="rect">
            <a:avLst/>
          </a:prstGeom>
          <a:ln w="6350" cap="rnd"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3200" dirty="0"/>
              <a:t>Time-Lapse </a:t>
            </a:r>
            <a:r>
              <a:rPr lang="en-US" altLang="zh-TW" sz="3200" dirty="0" smtClean="0"/>
              <a:t>Easy</a:t>
            </a:r>
            <a:r>
              <a:rPr lang="zh-TW" altLang="en-US" sz="3200" dirty="0" smtClean="0"/>
              <a:t> 手機縮時攝影</a:t>
            </a:r>
            <a:endParaRPr kumimoji="0" lang="zh-TW" altLang="en-US" sz="3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16387" name="直排文字版面配置區 2"/>
          <p:cNvSpPr>
            <a:spLocks noGrp="1"/>
          </p:cNvSpPr>
          <p:nvPr>
            <p:ph type="body" orient="vert" idx="4294967295"/>
          </p:nvPr>
        </p:nvSpPr>
        <p:spPr>
          <a:xfrm>
            <a:off x="684213" y="2362200"/>
            <a:ext cx="8351837" cy="3724275"/>
          </a:xfrm>
        </p:spPr>
        <p:txBody>
          <a:bodyPr/>
          <a:lstStyle/>
          <a:p>
            <a:pPr marL="273050" indent="-273050" eaLnBrk="1" hangingPunct="1"/>
            <a:r>
              <a:rPr lang="en-US" altLang="zh-TW" sz="2000" smtClean="0"/>
              <a:t>APP</a:t>
            </a:r>
            <a:r>
              <a:rPr lang="zh-TW" altLang="en-US" sz="2000" smtClean="0"/>
              <a:t>說明：一款簡單易用的手機縮時攝影軟體</a:t>
            </a:r>
          </a:p>
          <a:p>
            <a:pPr marL="273050" indent="-273050" eaLnBrk="1" hangingPunct="1"/>
            <a:r>
              <a:rPr lang="zh-TW" altLang="en-US" sz="2000" smtClean="0"/>
              <a:t>使用方式：選擇好拍照間隔時間及要拍的張數後，按下</a:t>
            </a:r>
            <a:r>
              <a:rPr lang="en-US" altLang="zh-TW" sz="2000" smtClean="0"/>
              <a:t>Start</a:t>
            </a:r>
            <a:r>
              <a:rPr lang="zh-TW" altLang="en-US" sz="2000" smtClean="0"/>
              <a:t>按鈕即開始自動拍照，拍照結束按</a:t>
            </a:r>
            <a:r>
              <a:rPr lang="en-US" altLang="zh-TW" sz="2000" smtClean="0"/>
              <a:t>PreView</a:t>
            </a:r>
            <a:r>
              <a:rPr lang="zh-TW" altLang="en-US" sz="2000" smtClean="0"/>
              <a:t>按鈕，即可預覽縮時攝影效果    </a:t>
            </a:r>
            <a:r>
              <a:rPr lang="en-US" altLang="zh-TW" sz="2000" smtClean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en-US" sz="2000" smtClean="0">
                <a:latin typeface="微軟正黑體" pitchFamily="34" charset="-120"/>
                <a:ea typeface="微軟正黑體" pitchFamily="34" charset="-120"/>
              </a:rPr>
              <a:t>開發者：</a:t>
            </a:r>
            <a:r>
              <a:rPr lang="zh-TW" altLang="en-US" sz="2000" smtClean="0"/>
              <a:t>高憲鈞</a:t>
            </a:r>
            <a:endParaRPr lang="en-US" altLang="zh-TW" sz="2000" smtClean="0"/>
          </a:p>
          <a:p>
            <a:pPr marL="273050" indent="-273050" eaLnBrk="1" hangingPunct="1"/>
            <a:r>
              <a:rPr lang="zh-TW" altLang="en-US" sz="1800" b="1" smtClean="0">
                <a:latin typeface="微軟正黑體" pitchFamily="34" charset="-120"/>
                <a:ea typeface="微軟正黑體" pitchFamily="34" charset="-120"/>
              </a:rPr>
              <a:t>網址</a:t>
            </a:r>
            <a:r>
              <a:rPr lang="en-US" altLang="zh-TW" sz="1800" b="1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12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https://www.youtube.com/watch?v=NFamTdxID2U&amp;feature=youtu.be</a:t>
            </a:r>
            <a:r>
              <a:rPr lang="en-US" altLang="zh-TW" sz="12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smtClean="0">
                <a:latin typeface="微軟正黑體" pitchFamily="34" charset="-120"/>
                <a:ea typeface="微軟正黑體" pitchFamily="34" charset="-120"/>
              </a:rPr>
              <a:t>(App</a:t>
            </a:r>
            <a:r>
              <a:rPr lang="zh-TW" altLang="en-US" sz="1200" b="1" smtClean="0">
                <a:latin typeface="微軟正黑體" pitchFamily="34" charset="-120"/>
                <a:ea typeface="微軟正黑體" pitchFamily="34" charset="-120"/>
              </a:rPr>
              <a:t>操作影片的</a:t>
            </a:r>
            <a:r>
              <a:rPr lang="en-US" altLang="zh-TW" sz="1200" b="1" smtClean="0">
                <a:latin typeface="微軟正黑體" pitchFamily="34" charset="-120"/>
                <a:ea typeface="微軟正黑體" pitchFamily="34" charset="-120"/>
              </a:rPr>
              <a:t>youtube</a:t>
            </a:r>
            <a:r>
              <a:rPr lang="zh-TW" altLang="en-US" sz="1200" b="1" smtClean="0">
                <a:latin typeface="微軟正黑體" pitchFamily="34" charset="-120"/>
                <a:ea typeface="微軟正黑體" pitchFamily="34" charset="-120"/>
              </a:rPr>
              <a:t>網址</a:t>
            </a:r>
            <a:r>
              <a:rPr lang="en-US" altLang="zh-TW" sz="1200" b="1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200" smtClean="0"/>
          </a:p>
        </p:txBody>
      </p:sp>
      <p:pic>
        <p:nvPicPr>
          <p:cNvPr id="16388" name="Picture 7" descr="C:\Users\JesseKao\Desktop\手機期末作業\screenshot_2013-01-03_0938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318000"/>
            <a:ext cx="14287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C:\Users\JesseKao\Desktop\手機期末作業\screenshot_2012-12-25_03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318000"/>
            <a:ext cx="142716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C:\Users\JesseKao\Desktop\手機期末作業\screenshot_2013-01-03_03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941888"/>
            <a:ext cx="259556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C:\Users\JesseKao\Desktop\手機期末作業\screenshot_2013-01-03_104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4318000"/>
            <a:ext cx="142716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92587"/>
            <a:ext cx="26638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smtClean="0">
                <a:latin typeface="標楷體" pitchFamily="65" charset="-120"/>
                <a:ea typeface="標楷體" pitchFamily="65" charset="-120"/>
              </a:rPr>
              <a:t>JIZZ In</a:t>
            </a:r>
            <a:r>
              <a:rPr lang="zh-TW" altLang="en-US" sz="5400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5400" b="1" smtClean="0">
                <a:latin typeface="標楷體" pitchFamily="65" charset="-120"/>
                <a:ea typeface="標楷體" pitchFamily="65" charset="-120"/>
              </a:rPr>
              <a:t>My Phone</a:t>
            </a:r>
            <a:endParaRPr lang="zh-TW" altLang="en-US" sz="54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這是一款噴噴遊戲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方式：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請先選擇液體，然後將相機對準你要噴噴的目標，接著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手機上下搖動，當可樂瓶集滿的時刻，你就噴了。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開發者：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蔡政倫、林義翔、陳冠宇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操作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https://www.youtube.com/watch?v=k-ToNS5uPGM&amp;feature=youtu.be</a:t>
            </a:r>
            <a:endParaRPr lang="en-US" altLang="zh-TW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413" name="圖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14673"/>
            <a:ext cx="3312368" cy="294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圖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284984"/>
            <a:ext cx="865683" cy="343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zh-TW" altLang="en-US" dirty="0" smtClean="0"/>
              <a:t>注意事項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不可為了衝下載量而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722120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不可以放入知名產品的圖像</a:t>
            </a:r>
            <a:endParaRPr lang="zh-TW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51378"/>
            <a:ext cx="7722312" cy="236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不可以放入知名產品的圖像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可樂不能用可口可樂的圖像</a:t>
            </a:r>
            <a:endParaRPr lang="zh-TW" altLang="en-US" dirty="0"/>
          </a:p>
        </p:txBody>
      </p:sp>
      <p:pic>
        <p:nvPicPr>
          <p:cNvPr id="4" name="圖片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12976"/>
            <a:ext cx="865683" cy="343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5992143" cy="324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期末作業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上傳</a:t>
            </a:r>
            <a:r>
              <a:rPr lang="en-US" altLang="zh-TW" smtClean="0"/>
              <a:t>APK</a:t>
            </a:r>
            <a:r>
              <a:rPr lang="zh-TW" altLang="en-US" smtClean="0"/>
              <a:t>檔案到</a:t>
            </a:r>
            <a:r>
              <a:rPr lang="en-US" altLang="zh-TW" smtClean="0"/>
              <a:t>Google Play</a:t>
            </a:r>
          </a:p>
          <a:p>
            <a:pPr lvl="1" eaLnBrk="1" hangingPunct="1"/>
            <a:r>
              <a:rPr lang="zh-TW" altLang="en-US" smtClean="0"/>
              <a:t>準備</a:t>
            </a:r>
            <a:r>
              <a:rPr lang="en-US" altLang="zh-TW" smtClean="0"/>
              <a:t>ICON</a:t>
            </a:r>
            <a:r>
              <a:rPr lang="zh-TW" altLang="en-US" smtClean="0"/>
              <a:t>圖片並置換</a:t>
            </a:r>
            <a:r>
              <a:rPr lang="en-US" altLang="zh-TW" smtClean="0"/>
              <a:t>(512*512 png file)</a:t>
            </a:r>
          </a:p>
          <a:p>
            <a:pPr lvl="1" eaLnBrk="1" hangingPunct="1"/>
            <a:r>
              <a:rPr lang="zh-TW" altLang="en-US" smtClean="0"/>
              <a:t>上傳</a:t>
            </a:r>
            <a:r>
              <a:rPr lang="en-US" altLang="zh-TW" smtClean="0"/>
              <a:t>APK</a:t>
            </a:r>
            <a:r>
              <a:rPr lang="zh-TW" altLang="en-US" smtClean="0"/>
              <a:t>檔案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期末上台報告並繳交作品投影片，內容包括</a:t>
            </a:r>
          </a:p>
          <a:p>
            <a:pPr lvl="1" eaLnBrk="1" hangingPunct="1"/>
            <a:r>
              <a:rPr lang="zh-TW" altLang="en-US" smtClean="0"/>
              <a:t>作品名稱</a:t>
            </a:r>
          </a:p>
          <a:p>
            <a:pPr lvl="1" eaLnBrk="1" hangingPunct="1"/>
            <a:r>
              <a:rPr lang="en-US" altLang="zh-TW" smtClean="0"/>
              <a:t>App</a:t>
            </a:r>
            <a:r>
              <a:rPr lang="zh-TW" altLang="en-US" smtClean="0"/>
              <a:t>說明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使用方式</a:t>
            </a:r>
          </a:p>
          <a:p>
            <a:pPr lvl="1" eaLnBrk="1" hangingPunct="1"/>
            <a:r>
              <a:rPr lang="en-US" altLang="zh-TW" smtClean="0"/>
              <a:t>App</a:t>
            </a:r>
            <a:r>
              <a:rPr lang="zh-TW" altLang="en-US" smtClean="0"/>
              <a:t>開發者姓名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147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zh-TW" altLang="en-US" smtClean="0"/>
              <a:t>上傳</a:t>
            </a:r>
            <a:r>
              <a:rPr lang="en-US" altLang="zh-TW" smtClean="0"/>
              <a:t>APK</a:t>
            </a:r>
            <a:r>
              <a:rPr lang="zh-TW" altLang="en-US" smtClean="0"/>
              <a:t>檔案到</a:t>
            </a:r>
            <a:r>
              <a:rPr lang="en-US" altLang="zh-TW" smtClean="0"/>
              <a:t>Google Play</a:t>
            </a:r>
            <a:endParaRPr lang="zh-TW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上傳期末作業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另外準備</a:t>
            </a:r>
            <a:r>
              <a:rPr lang="en-US" altLang="zh-TW" smtClean="0"/>
              <a:t>ICON</a:t>
            </a:r>
            <a:r>
              <a:rPr lang="zh-TW" altLang="en-US" smtClean="0"/>
              <a:t>圖片一張，大小需為</a:t>
            </a:r>
            <a:r>
              <a:rPr lang="en-US" altLang="zh-TW" smtClean="0"/>
              <a:t>512x512</a:t>
            </a:r>
            <a:r>
              <a:rPr lang="zh-TW" altLang="en-US" smtClean="0"/>
              <a:t>，檔案格式為</a:t>
            </a:r>
            <a:r>
              <a:rPr lang="en-US" altLang="zh-TW" smtClean="0"/>
              <a:t>png(</a:t>
            </a:r>
            <a:r>
              <a:rPr lang="zh-TW" altLang="en-US" smtClean="0"/>
              <a:t>記得找免費的</a:t>
            </a:r>
            <a:r>
              <a:rPr lang="en-US" altLang="zh-TW" smtClean="0"/>
              <a:t>icon)</a:t>
            </a:r>
          </a:p>
          <a:p>
            <a:pPr eaLnBrk="1" hangingPunct="1"/>
            <a:r>
              <a:rPr lang="zh-TW" altLang="en-US" smtClean="0"/>
              <a:t>參考網址</a:t>
            </a:r>
            <a:r>
              <a:rPr lang="en-US" altLang="zh-TW" smtClean="0">
                <a:hlinkClick r:id="rId3"/>
              </a:rPr>
              <a:t>http://www.iconfinder.com/search/</a:t>
            </a:r>
            <a:endParaRPr lang="en-US" altLang="zh-TW" smtClean="0"/>
          </a:p>
          <a:p>
            <a:pPr eaLnBrk="1" hangingPunct="1"/>
            <a:endParaRPr lang="en-US" altLang="zh-TW" smtClean="0"/>
          </a:p>
          <a:p>
            <a:endParaRPr lang="zh-TW" alt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979613" y="4149725"/>
          <a:ext cx="5184775" cy="2247900"/>
        </p:xfrm>
        <a:graphic>
          <a:graphicData uri="http://schemas.openxmlformats.org/presentationml/2006/ole">
            <p:oleObj spid="_x0000_s1026" name="點陣圖影像" r:id="rId4" imgW="6563641" imgH="2847619" progId="Paint.Picture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換新的</a:t>
            </a:r>
            <a:r>
              <a:rPr lang="en-US" altLang="zh-TW" smtClean="0"/>
              <a:t>Icon</a:t>
            </a:r>
            <a:r>
              <a:rPr lang="zh-TW" altLang="en-US" smtClean="0"/>
              <a:t>圖片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838200" y="2362200"/>
            <a:ext cx="5102225" cy="3724275"/>
          </a:xfrm>
        </p:spPr>
        <p:txBody>
          <a:bodyPr/>
          <a:lstStyle/>
          <a:p>
            <a:r>
              <a:rPr lang="zh-TW" altLang="en-US" smtClean="0"/>
              <a:t>同時也記得在</a:t>
            </a:r>
            <a:r>
              <a:rPr lang="en-US" altLang="zh-TW" smtClean="0"/>
              <a:t>Properties</a:t>
            </a:r>
            <a:r>
              <a:rPr lang="zh-TW" altLang="en-US" smtClean="0"/>
              <a:t>的選單中，將</a:t>
            </a:r>
            <a:r>
              <a:rPr lang="en-US" altLang="zh-TW" smtClean="0"/>
              <a:t>Icon</a:t>
            </a:r>
            <a:r>
              <a:rPr lang="zh-TW" altLang="en-US" smtClean="0"/>
              <a:t>的圖片換新的</a:t>
            </a:r>
            <a:r>
              <a:rPr lang="en-US" altLang="zh-TW" smtClean="0"/>
              <a:t>Icon</a:t>
            </a:r>
            <a:r>
              <a:rPr lang="zh-TW" altLang="en-US" smtClean="0"/>
              <a:t>圖片</a:t>
            </a:r>
            <a:endParaRPr lang="en-US" altLang="zh-TW" smtClean="0"/>
          </a:p>
          <a:p>
            <a:endParaRPr lang="zh-TW" alt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04813"/>
            <a:ext cx="191452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221163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換新的</a:t>
            </a:r>
            <a:r>
              <a:rPr lang="en-US" altLang="zh-TW" smtClean="0"/>
              <a:t>Icon</a:t>
            </a:r>
            <a:r>
              <a:rPr lang="zh-TW" altLang="en-US" smtClean="0"/>
              <a:t>圖片</a:t>
            </a: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如果沒有換</a:t>
            </a:r>
            <a:r>
              <a:rPr lang="en-US" altLang="zh-TW" smtClean="0"/>
              <a:t>Icon</a:t>
            </a:r>
            <a:r>
              <a:rPr lang="zh-TW" altLang="en-US" smtClean="0"/>
              <a:t>圖片的話，手機程式下載後，在手機上的圖片就是一個很醜的小機器人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716338"/>
            <a:ext cx="1728787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ICON</a:t>
            </a:r>
            <a:endParaRPr lang="zh-TW" altLang="en-US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ICON</a:t>
            </a:r>
            <a:r>
              <a:rPr lang="zh-TW" altLang="en-US" smtClean="0"/>
              <a:t>圖片一張，大小需為</a:t>
            </a:r>
            <a:r>
              <a:rPr lang="en-US" altLang="zh-TW" smtClean="0"/>
              <a:t>512x512</a:t>
            </a:r>
            <a:r>
              <a:rPr lang="zh-TW" altLang="en-US" smtClean="0"/>
              <a:t>，檔案格式為</a:t>
            </a:r>
            <a:r>
              <a:rPr lang="en-US" altLang="zh-TW" smtClean="0"/>
              <a:t>png</a:t>
            </a:r>
            <a:endParaRPr lang="zh-TW" alt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500438"/>
            <a:ext cx="21240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429000"/>
            <a:ext cx="48323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主題圖片</a:t>
            </a:r>
            <a:r>
              <a:rPr lang="en-US" altLang="zh-TW" smtClean="0"/>
              <a:t>1</a:t>
            </a:r>
            <a:r>
              <a:rPr lang="zh-TW" altLang="en-US" smtClean="0"/>
              <a:t>張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smtClean="0"/>
              <a:t>主題圖片 </a:t>
            </a:r>
            <a:r>
              <a:rPr lang="en-US" altLang="zh-TW" b="1" smtClean="0"/>
              <a:t> 1</a:t>
            </a:r>
            <a:r>
              <a:rPr lang="zh-TW" altLang="en-US" b="1" smtClean="0"/>
              <a:t>張</a:t>
            </a:r>
            <a:r>
              <a:rPr lang="en-US" altLang="zh-TW" b="1" smtClean="0"/>
              <a:t>: </a:t>
            </a:r>
            <a:r>
              <a:rPr lang="zh-TW" altLang="en-US" b="1" smtClean="0"/>
              <a:t>寬 </a:t>
            </a:r>
            <a:r>
              <a:rPr lang="en-US" altLang="zh-TW" b="1" smtClean="0"/>
              <a:t>1024 x </a:t>
            </a:r>
            <a:r>
              <a:rPr lang="zh-TW" altLang="en-US" b="1" smtClean="0"/>
              <a:t>長 </a:t>
            </a:r>
            <a:r>
              <a:rPr lang="en-US" altLang="zh-TW" b="1" smtClean="0"/>
              <a:t>500, JPG</a:t>
            </a:r>
            <a:r>
              <a:rPr lang="zh-TW" altLang="en-US" smtClean="0"/>
              <a:t> 或 </a:t>
            </a:r>
            <a:r>
              <a:rPr lang="en-US" altLang="zh-TW" b="1" smtClean="0"/>
              <a:t>24 </a:t>
            </a:r>
            <a:r>
              <a:rPr lang="zh-TW" altLang="en-US" b="1" smtClean="0"/>
              <a:t>位元 </a:t>
            </a:r>
            <a:r>
              <a:rPr lang="en-US" altLang="zh-TW" b="1" smtClean="0"/>
              <a:t>PNG</a:t>
            </a:r>
            <a:r>
              <a:rPr lang="zh-TW" altLang="en-US" smtClean="0"/>
              <a:t> </a:t>
            </a:r>
            <a:r>
              <a:rPr lang="en-US" altLang="zh-TW" smtClean="0"/>
              <a:t>(</a:t>
            </a:r>
            <a:r>
              <a:rPr lang="zh-TW" altLang="en-US" smtClean="0"/>
              <a:t>無 </a:t>
            </a:r>
            <a:r>
              <a:rPr lang="en-US" altLang="zh-TW" smtClean="0"/>
              <a:t>alpha </a:t>
            </a:r>
            <a:r>
              <a:rPr lang="zh-TW" altLang="en-US" smtClean="0"/>
              <a:t>透明層</a:t>
            </a:r>
            <a:r>
              <a:rPr lang="en-US" altLang="zh-TW" smtClean="0"/>
              <a:t>)</a:t>
            </a:r>
          </a:p>
          <a:p>
            <a:endParaRPr lang="zh-TW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346450"/>
            <a:ext cx="4103688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畫面截圖至少</a:t>
            </a:r>
            <a:r>
              <a:rPr lang="en-US" altLang="zh-TW" smtClean="0"/>
              <a:t>2</a:t>
            </a:r>
            <a:r>
              <a:rPr lang="zh-TW" altLang="en-US" smtClean="0"/>
              <a:t>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畫面截圖至少</a:t>
            </a:r>
            <a:r>
              <a:rPr lang="en-US" altLang="zh-TW" smtClean="0"/>
              <a:t>2</a:t>
            </a:r>
            <a:r>
              <a:rPr lang="zh-TW" altLang="en-US" smtClean="0"/>
              <a:t>張</a:t>
            </a:r>
          </a:p>
          <a:p>
            <a:pPr lvl="1" eaLnBrk="1" hangingPunct="1"/>
            <a:r>
              <a:rPr lang="zh-TW" altLang="en-US" smtClean="0"/>
              <a:t>檔案格式為</a:t>
            </a:r>
            <a:r>
              <a:rPr lang="en-US" altLang="zh-TW" smtClean="0"/>
              <a:t>JPEG</a:t>
            </a:r>
            <a:r>
              <a:rPr lang="zh-TW" altLang="en-US" smtClean="0"/>
              <a:t>或</a:t>
            </a:r>
            <a:r>
              <a:rPr lang="en-US" altLang="zh-TW" smtClean="0"/>
              <a:t>24</a:t>
            </a:r>
            <a:r>
              <a:rPr lang="zh-TW" altLang="en-US" smtClean="0"/>
              <a:t>位元</a:t>
            </a:r>
            <a:r>
              <a:rPr lang="en-US" altLang="zh-TW" smtClean="0"/>
              <a:t>PNG (</a:t>
            </a:r>
            <a:r>
              <a:rPr lang="zh-TW" altLang="en-US" smtClean="0"/>
              <a:t>無 </a:t>
            </a:r>
            <a:r>
              <a:rPr lang="en-US" altLang="zh-TW" smtClean="0"/>
              <a:t>alpha </a:t>
            </a:r>
            <a:r>
              <a:rPr lang="zh-TW" altLang="en-US" smtClean="0"/>
              <a:t>透明層</a:t>
            </a:r>
            <a:r>
              <a:rPr lang="en-US" altLang="zh-TW" smtClean="0"/>
              <a:t>)</a:t>
            </a:r>
          </a:p>
          <a:p>
            <a:pPr lvl="1" eaLnBrk="1" hangingPunct="1"/>
            <a:r>
              <a:rPr lang="zh-TW" altLang="en-US" smtClean="0"/>
              <a:t>圖片的邊長下限：</a:t>
            </a:r>
            <a:r>
              <a:rPr lang="en-US" altLang="zh-TW" smtClean="0"/>
              <a:t>320</a:t>
            </a:r>
            <a:r>
              <a:rPr lang="zh-TW" altLang="en-US" smtClean="0"/>
              <a:t>像素；邊長上限：</a:t>
            </a:r>
            <a:r>
              <a:rPr lang="en-US" altLang="zh-TW" smtClean="0"/>
              <a:t>3840</a:t>
            </a:r>
            <a:r>
              <a:rPr lang="zh-TW" altLang="en-US" smtClean="0"/>
              <a:t>像素</a:t>
            </a:r>
            <a:endParaRPr lang="en-US" altLang="zh-TW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933825"/>
            <a:ext cx="64293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629</TotalTime>
  <Words>499</Words>
  <Application>Microsoft Office PowerPoint</Application>
  <PresentationFormat>如螢幕大小 (4:3)</PresentationFormat>
  <Paragraphs>59</Paragraphs>
  <Slides>19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Arial</vt:lpstr>
      <vt:lpstr>新細明體</vt:lpstr>
      <vt:lpstr>Wingdings</vt:lpstr>
      <vt:lpstr>Times New Roman</vt:lpstr>
      <vt:lpstr>微軟正黑體</vt:lpstr>
      <vt:lpstr>Calibri</vt:lpstr>
      <vt:lpstr>Capsules</vt:lpstr>
      <vt:lpstr>點陣圖影像</vt:lpstr>
      <vt:lpstr>期末作業說明</vt:lpstr>
      <vt:lpstr>期末作業</vt:lpstr>
      <vt:lpstr>上傳APK檔案到Google Play</vt:lpstr>
      <vt:lpstr>上傳期末作業</vt:lpstr>
      <vt:lpstr>換新的Icon圖片</vt:lpstr>
      <vt:lpstr>換新的Icon圖片</vt:lpstr>
      <vt:lpstr>ICON</vt:lpstr>
      <vt:lpstr>主題圖片1張</vt:lpstr>
      <vt:lpstr>畫面截圖至少2張</vt:lpstr>
      <vt:lpstr>App的APK檔</vt:lpstr>
      <vt:lpstr>期末上台報告 並繳交作品投影片</vt:lpstr>
      <vt:lpstr>期末上台報告並繳交作品投影片</vt:lpstr>
      <vt:lpstr>愛的氣球大暴走</vt:lpstr>
      <vt:lpstr>Time-Lapse Easy 手機縮時攝影</vt:lpstr>
      <vt:lpstr>JIZZ In My Phone</vt:lpstr>
      <vt:lpstr>注意事項</vt:lpstr>
      <vt:lpstr>上傳注意事項</vt:lpstr>
      <vt:lpstr>上傳注意事項</vt:lpstr>
      <vt:lpstr>不可以放入知名產品的圖像</vt:lpstr>
    </vt:vector>
  </TitlesOfParts>
  <Company>mychat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</dc:title>
  <dc:creator>SuperXP</dc:creator>
  <cp:lastModifiedBy>SuperXP</cp:lastModifiedBy>
  <cp:revision>94</cp:revision>
  <dcterms:created xsi:type="dcterms:W3CDTF">2010-01-12T16:06:04Z</dcterms:created>
  <dcterms:modified xsi:type="dcterms:W3CDTF">2015-01-12T09:43:22Z</dcterms:modified>
</cp:coreProperties>
</file>